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2"/>
  </p:notesMasterIdLst>
  <p:handoutMasterIdLst>
    <p:handoutMasterId r:id="rId33"/>
  </p:handoutMasterIdLst>
  <p:sldIdLst>
    <p:sldId id="256" r:id="rId3"/>
    <p:sldId id="257" r:id="rId4"/>
    <p:sldId id="258" r:id="rId5"/>
    <p:sldId id="292" r:id="rId6"/>
    <p:sldId id="302" r:id="rId7"/>
    <p:sldId id="303" r:id="rId8"/>
    <p:sldId id="304" r:id="rId9"/>
    <p:sldId id="259" r:id="rId10"/>
    <p:sldId id="261" r:id="rId11"/>
    <p:sldId id="265" r:id="rId12"/>
    <p:sldId id="282" r:id="rId13"/>
    <p:sldId id="305" r:id="rId14"/>
    <p:sldId id="306" r:id="rId15"/>
    <p:sldId id="307" r:id="rId16"/>
    <p:sldId id="310" r:id="rId17"/>
    <p:sldId id="309" r:id="rId18"/>
    <p:sldId id="311" r:id="rId19"/>
    <p:sldId id="312" r:id="rId20"/>
    <p:sldId id="313" r:id="rId21"/>
    <p:sldId id="314" r:id="rId22"/>
    <p:sldId id="318" r:id="rId23"/>
    <p:sldId id="315" r:id="rId24"/>
    <p:sldId id="319" r:id="rId25"/>
    <p:sldId id="320" r:id="rId26"/>
    <p:sldId id="316" r:id="rId27"/>
    <p:sldId id="317" r:id="rId28"/>
    <p:sldId id="321" r:id="rId29"/>
    <p:sldId id="323" r:id="rId30"/>
    <p:sldId id="324" r:id="rId31"/>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Fira Sans Extra Condensed" panose="020B0503050000020004" pitchFamily="34" charset="0"/>
      <p:regular r:id="rId42"/>
      <p:bold r:id="rId43"/>
      <p:italic r:id="rId44"/>
      <p:boldItalic r:id="rId45"/>
    </p:embeddedFont>
    <p:embeddedFont>
      <p:font typeface="Fira Sans Extra Condensed SemiBold" panose="020B0604020202020204" charset="0"/>
      <p:regular r:id="rId46"/>
      <p:bold r:id="rId47"/>
      <p:italic r:id="rId48"/>
      <p:boldItalic r:id="rId49"/>
    </p:embeddedFont>
    <p:embeddedFont>
      <p:font typeface="Montserrat Black" panose="00000A00000000000000" pitchFamily="2" charset="0"/>
      <p:bold r:id="rId50"/>
      <p:boldItalic r:id="rId51"/>
    </p:embeddedFont>
    <p:embeddedFont>
      <p:font typeface="Montserrat Medium" panose="00000600000000000000" pitchFamily="2" charset="0"/>
      <p:regular r:id="rId52"/>
      <p:italic r:id="rId53"/>
    </p:embeddedFont>
    <p:embeddedFont>
      <p:font typeface="Oswald" panose="00000500000000000000" pitchFamily="2" charset="0"/>
      <p:regular r:id="rId54"/>
      <p:bold r:id="rId55"/>
    </p:embeddedFont>
    <p:embeddedFont>
      <p:font typeface="Proxima Nova" panose="020B0604020202020204" charset="0"/>
      <p:regular r:id="rId56"/>
      <p:bold r:id="rId57"/>
      <p:italic r:id="rId58"/>
      <p:boldItalic r:id="rId59"/>
    </p:embeddedFont>
    <p:embeddedFont>
      <p:font typeface="Proxima Nova Semibold" panose="020B0604020202020204" charset="0"/>
      <p:regular r:id="rId60"/>
      <p:bold r:id="rId61"/>
      <p:boldItalic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967D"/>
    <a:srgbClr val="FCBC5E"/>
    <a:srgbClr val="8027EA"/>
    <a:srgbClr val="E99B27"/>
    <a:srgbClr val="E4EEFC"/>
    <a:srgbClr val="FCE8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C232C0-6A32-4EF4-902D-A1CD6BF19912}">
  <a:tblStyle styleId="{C0C232C0-6A32-4EF4-902D-A1CD6BF199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4943" autoAdjust="0"/>
  </p:normalViewPr>
  <p:slideViewPr>
    <p:cSldViewPr snapToGrid="0">
      <p:cViewPr varScale="1">
        <p:scale>
          <a:sx n="103" d="100"/>
          <a:sy n="103" d="100"/>
        </p:scale>
        <p:origin x="79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font" Target="fonts/font33.fntdata"/><Relationship Id="rId5" Type="http://schemas.openxmlformats.org/officeDocument/2006/relationships/slide" Target="slides/slide3.xml"/><Relationship Id="rId61"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0E9C239-116B-0BB3-054C-08203575FB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378884-A703-4988-414C-C4A54F746B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63D98-7202-441B-823E-4075BE605941}" type="datetimeFigureOut">
              <a:rPr lang="en-US" smtClean="0"/>
              <a:t>12/4/2023</a:t>
            </a:fld>
            <a:endParaRPr lang="en-US"/>
          </a:p>
        </p:txBody>
      </p:sp>
      <p:sp>
        <p:nvSpPr>
          <p:cNvPr id="4" name="Footer Placeholder 3">
            <a:extLst>
              <a:ext uri="{FF2B5EF4-FFF2-40B4-BE49-F238E27FC236}">
                <a16:creationId xmlns:a16="http://schemas.microsoft.com/office/drawing/2014/main" id="{67F8310E-AF28-D5CA-7E3B-17282110FF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7C5003-3922-1FB8-A3E3-9AAAB2E2B9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DFBF27-EED8-4B08-A481-41EFA0A4E8A4}" type="slidenum">
              <a:rPr lang="en-US" smtClean="0"/>
              <a:t>‹#›</a:t>
            </a:fld>
            <a:endParaRPr lang="en-US"/>
          </a:p>
        </p:txBody>
      </p:sp>
    </p:spTree>
    <p:extLst>
      <p:ext uri="{BB962C8B-B14F-4D97-AF65-F5344CB8AC3E}">
        <p14:creationId xmlns:p14="http://schemas.microsoft.com/office/powerpoint/2010/main" val="28788434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96fd5876e_0_4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96fd5876e_0_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043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263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052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316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42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039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933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038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60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81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008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98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05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683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192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086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046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4"/>
        <p:cNvGrpSpPr/>
        <p:nvPr/>
      </p:nvGrpSpPr>
      <p:grpSpPr>
        <a:xfrm>
          <a:off x="0" y="0"/>
          <a:ext cx="0" cy="0"/>
          <a:chOff x="0" y="0"/>
          <a:chExt cx="0" cy="0"/>
        </a:xfrm>
      </p:grpSpPr>
      <p:sp>
        <p:nvSpPr>
          <p:cNvPr id="14995" name="Google Shape;14995;g89d6b359ef_0_20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6" name="Google Shape;14996;g89d6b359ef_0_20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008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00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640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72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76"/>
        <p:cNvGrpSpPr/>
        <p:nvPr/>
      </p:nvGrpSpPr>
      <p:grpSpPr>
        <a:xfrm>
          <a:off x="0" y="0"/>
          <a:ext cx="0" cy="0"/>
          <a:chOff x="0" y="0"/>
          <a:chExt cx="0" cy="0"/>
        </a:xfrm>
      </p:grpSpPr>
    </p:spTree>
    <p:extLst>
      <p:ext uri="{BB962C8B-B14F-4D97-AF65-F5344CB8AC3E}">
        <p14:creationId xmlns:p14="http://schemas.microsoft.com/office/powerpoint/2010/main" val="671884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3"/>
        <p:cNvGrpSpPr/>
        <p:nvPr/>
      </p:nvGrpSpPr>
      <p:grpSpPr>
        <a:xfrm>
          <a:off x="0" y="0"/>
          <a:ext cx="0" cy="0"/>
          <a:chOff x="0" y="0"/>
          <a:chExt cx="0" cy="0"/>
        </a:xfrm>
      </p:grpSpPr>
      <p:sp>
        <p:nvSpPr>
          <p:cNvPr id="174" name="Google Shape;17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5" name="Google Shape;17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42909050"/>
      </p:ext>
    </p:extLst>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19225" y="528758"/>
            <a:ext cx="4199371" cy="1524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t>THIẾT KẾ</a:t>
            </a:r>
            <a:br>
              <a:rPr lang="en" sz="4500"/>
            </a:br>
            <a:r>
              <a:rPr lang="en" sz="4500"/>
              <a:t>HỆ THỐNG NHÚNG</a:t>
            </a:r>
            <a:endParaRPr sz="4500"/>
          </a:p>
        </p:txBody>
      </p:sp>
      <p:grpSp>
        <p:nvGrpSpPr>
          <p:cNvPr id="48" name="Google Shape;48;p15"/>
          <p:cNvGrpSpPr/>
          <p:nvPr/>
        </p:nvGrpSpPr>
        <p:grpSpPr>
          <a:xfrm>
            <a:off x="4758383" y="204936"/>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7601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7;p15">
            <a:extLst>
              <a:ext uri="{FF2B5EF4-FFF2-40B4-BE49-F238E27FC236}">
                <a16:creationId xmlns:a16="http://schemas.microsoft.com/office/drawing/2014/main" id="{BB18CB3F-6DD5-E17F-4024-B6B57053CC94}"/>
              </a:ext>
            </a:extLst>
          </p:cNvPr>
          <p:cNvSpPr txBox="1">
            <a:spLocks/>
          </p:cNvSpPr>
          <p:nvPr/>
        </p:nvSpPr>
        <p:spPr>
          <a:xfrm>
            <a:off x="900922" y="2105638"/>
            <a:ext cx="3699611" cy="433683"/>
          </a:xfrm>
          <a:prstGeom prst="rect">
            <a:avLst/>
          </a:prstGeom>
          <a:ln>
            <a:no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sz="2000">
                <a:latin typeface="Fira Sans Extra Condensed SemiBold" panose="020B0604020202020204" charset="0"/>
              </a:rPr>
              <a:t>GVHD: NGUYỄN PHAN HẢI PHÚ</a:t>
            </a:r>
          </a:p>
        </p:txBody>
      </p:sp>
      <p:sp>
        <p:nvSpPr>
          <p:cNvPr id="3" name="Google Shape;47;p15">
            <a:extLst>
              <a:ext uri="{FF2B5EF4-FFF2-40B4-BE49-F238E27FC236}">
                <a16:creationId xmlns:a16="http://schemas.microsoft.com/office/drawing/2014/main" id="{4CF44968-D58F-A4A7-74F1-D5DF6396DEC5}"/>
              </a:ext>
            </a:extLst>
          </p:cNvPr>
          <p:cNvSpPr txBox="1">
            <a:spLocks/>
          </p:cNvSpPr>
          <p:nvPr/>
        </p:nvSpPr>
        <p:spPr>
          <a:xfrm>
            <a:off x="8018793" y="2940927"/>
            <a:ext cx="1021924" cy="394888"/>
          </a:xfrm>
          <a:prstGeom prst="rect">
            <a:avLst/>
          </a:prstGeom>
          <a:solidFill>
            <a:schemeClr val="bg1"/>
          </a:solid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lgn="ctr"/>
            <a:endParaRPr lang="en-US" sz="1600">
              <a:latin typeface="Fira Sans Extra Condensed SemiBold" panose="020B0604020202020204" charset="0"/>
            </a:endParaRPr>
          </a:p>
        </p:txBody>
      </p:sp>
      <p:sp>
        <p:nvSpPr>
          <p:cNvPr id="47" name="Google Shape;47;p15"/>
          <p:cNvSpPr txBox="1">
            <a:spLocks noGrp="1"/>
          </p:cNvSpPr>
          <p:nvPr>
            <p:ph type="subTitle" idx="1"/>
          </p:nvPr>
        </p:nvSpPr>
        <p:spPr>
          <a:xfrm>
            <a:off x="7889860" y="2926284"/>
            <a:ext cx="1259735" cy="41590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Fira Sans Extra Condensed SemiBold" panose="020B0604020202020204" charset="0"/>
              </a:rPr>
              <a:t>L02_NHÓM 05</a:t>
            </a:r>
            <a:endParaRPr sz="1600">
              <a:latin typeface="Fira Sans Extra Condensed SemiBold" panose="020B0604020202020204" charset="0"/>
            </a:endParaRPr>
          </a:p>
        </p:txBody>
      </p:sp>
      <p:sp>
        <p:nvSpPr>
          <p:cNvPr id="4" name="Google Shape;47;p15">
            <a:extLst>
              <a:ext uri="{FF2B5EF4-FFF2-40B4-BE49-F238E27FC236}">
                <a16:creationId xmlns:a16="http://schemas.microsoft.com/office/drawing/2014/main" id="{C3BDC81E-BF45-9CCC-8B50-8DC19DADDCC3}"/>
              </a:ext>
            </a:extLst>
          </p:cNvPr>
          <p:cNvSpPr txBox="1">
            <a:spLocks/>
          </p:cNvSpPr>
          <p:nvPr/>
        </p:nvSpPr>
        <p:spPr>
          <a:xfrm>
            <a:off x="419225" y="2686426"/>
            <a:ext cx="4273275" cy="1906386"/>
          </a:xfrm>
          <a:prstGeom prst="rect">
            <a:avLst/>
          </a:prstGeom>
          <a:ln>
            <a:no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lgn="just"/>
            <a:r>
              <a:rPr lang="en-US" sz="2000">
                <a:latin typeface="Fira Sans Extra Condensed SemiBold" panose="020B0604020202020204" charset="0"/>
              </a:rPr>
              <a:t>Đề tài: </a:t>
            </a:r>
            <a:r>
              <a:rPr lang="vi-VN" sz="2000">
                <a:latin typeface="Fira Sans Extra Condensed SemiBold" panose="020B0604020202020204" charset="0"/>
              </a:rPr>
              <a:t>Thiết kế hệ thống nhúng sử dụng mạch ESP32 để tự động điều khiển motor xi-lanh đóng/mở cửa sổ khi trời mưa, có tích hợp báo cháy và báo trộm thông qua cảm biến và gửi tin nhắn thông báo bằng Module SIM</a:t>
            </a:r>
            <a:endParaRPr lang="en-US" sz="2000">
              <a:latin typeface="Fira Sans Extra Condensed SemiBold" panose="020B0604020202020204" charset="0"/>
            </a:endParaRPr>
          </a:p>
        </p:txBody>
      </p:sp>
      <p:sp>
        <p:nvSpPr>
          <p:cNvPr id="5" name="Google Shape;47;p15">
            <a:extLst>
              <a:ext uri="{FF2B5EF4-FFF2-40B4-BE49-F238E27FC236}">
                <a16:creationId xmlns:a16="http://schemas.microsoft.com/office/drawing/2014/main" id="{183B0FE4-A034-2240-85E9-052C13B4F45C}"/>
              </a:ext>
            </a:extLst>
          </p:cNvPr>
          <p:cNvSpPr txBox="1">
            <a:spLocks/>
          </p:cNvSpPr>
          <p:nvPr/>
        </p:nvSpPr>
        <p:spPr>
          <a:xfrm>
            <a:off x="4651751" y="2892999"/>
            <a:ext cx="694356" cy="415908"/>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lgn="ctr"/>
            <a:r>
              <a:rPr lang="en-US" sz="700">
                <a:latin typeface="Fira Sans Extra Condensed SemiBold" panose="020B0604020202020204" charset="0"/>
              </a:rPr>
              <a:t>BORN</a:t>
            </a:r>
          </a:p>
          <a:p>
            <a:pPr marL="0" indent="0" algn="ctr"/>
            <a:r>
              <a:rPr lang="en-US" sz="700">
                <a:latin typeface="Fira Sans Extra Condensed SemiBold" panose="020B0604020202020204" charset="0"/>
              </a:rPr>
              <a:t>TO BE</a:t>
            </a:r>
          </a:p>
          <a:p>
            <a:pPr marL="0" indent="0" algn="ctr"/>
            <a:r>
              <a:rPr lang="en-US" sz="700">
                <a:latin typeface="Fira Sans Extra Condensed SemiBold" panose="020B0604020202020204" charset="0"/>
              </a:rPr>
              <a:t>BOSSES</a:t>
            </a:r>
          </a:p>
        </p:txBody>
      </p:sp>
      <p:sp>
        <p:nvSpPr>
          <p:cNvPr id="7" name="TextBox 6">
            <a:extLst>
              <a:ext uri="{FF2B5EF4-FFF2-40B4-BE49-F238E27FC236}">
                <a16:creationId xmlns:a16="http://schemas.microsoft.com/office/drawing/2014/main" id="{076A60B3-BA5C-3C2E-1614-E507061322DB}"/>
              </a:ext>
            </a:extLst>
          </p:cNvPr>
          <p:cNvSpPr txBox="1"/>
          <p:nvPr/>
        </p:nvSpPr>
        <p:spPr>
          <a:xfrm>
            <a:off x="8586439" y="4687021"/>
            <a:ext cx="557561" cy="461665"/>
          </a:xfrm>
          <a:prstGeom prst="rect">
            <a:avLst/>
          </a:prstGeom>
          <a:noFill/>
        </p:spPr>
        <p:txBody>
          <a:bodyPr wrap="square" rtlCol="0">
            <a:spAutoFit/>
          </a:bodyPr>
          <a:lstStyle/>
          <a:p>
            <a:pPr algn="r"/>
            <a:r>
              <a:rPr lang="en-US" sz="2400" b="1">
                <a:latin typeface="Fira Sans Extra Condensed SemiBold" panose="020B0604020202020204" charset="0"/>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2" name="Picture 1">
            <a:extLst>
              <a:ext uri="{FF2B5EF4-FFF2-40B4-BE49-F238E27FC236}">
                <a16:creationId xmlns:a16="http://schemas.microsoft.com/office/drawing/2014/main" id="{0EC3A9F4-0A5D-C091-BE1F-AEB6BE878F2A}"/>
              </a:ext>
            </a:extLst>
          </p:cNvPr>
          <p:cNvPicPr>
            <a:picLocks noChangeAspect="1"/>
          </p:cNvPicPr>
          <p:nvPr/>
        </p:nvPicPr>
        <p:blipFill rotWithShape="1">
          <a:blip r:embed="rId3">
            <a:extLst>
              <a:ext uri="{28A0092B-C50C-407E-A947-70E740481C1C}">
                <a14:useLocalDpi xmlns:a14="http://schemas.microsoft.com/office/drawing/2010/main" val="0"/>
              </a:ext>
            </a:extLst>
          </a:blip>
          <a:srcRect t="4585" b="1436"/>
          <a:stretch/>
        </p:blipFill>
        <p:spPr bwMode="auto">
          <a:xfrm>
            <a:off x="2256754" y="942325"/>
            <a:ext cx="6680581" cy="3676376"/>
          </a:xfrm>
          <a:prstGeom prst="rect">
            <a:avLst/>
          </a:prstGeom>
          <a:ln>
            <a:noFill/>
          </a:ln>
          <a:extLst>
            <a:ext uri="{53640926-AAD7-44D8-BBD7-CCE9431645EC}">
              <a14:shadowObscured xmlns:a14="http://schemas.microsoft.com/office/drawing/2010/main"/>
            </a:ext>
          </a:extLst>
        </p:spPr>
      </p:pic>
      <p:sp>
        <p:nvSpPr>
          <p:cNvPr id="852" name="Google Shape;852;p24"/>
          <p:cNvSpPr txBox="1">
            <a:spLocks noGrp="1"/>
          </p:cNvSpPr>
          <p:nvPr>
            <p:ph type="title"/>
          </p:nvPr>
        </p:nvSpPr>
        <p:spPr>
          <a:xfrm>
            <a:off x="2916739" y="411475"/>
            <a:ext cx="536061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THỰC HIỆN PHẦN CỨNG</a:t>
            </a:r>
            <a:endParaRPr/>
          </a:p>
        </p:txBody>
      </p:sp>
      <p:grpSp>
        <p:nvGrpSpPr>
          <p:cNvPr id="5" name="Group 4">
            <a:extLst>
              <a:ext uri="{FF2B5EF4-FFF2-40B4-BE49-F238E27FC236}">
                <a16:creationId xmlns:a16="http://schemas.microsoft.com/office/drawing/2014/main" id="{44EAACE3-C77D-D3B0-1670-3F31B847B78A}"/>
              </a:ext>
            </a:extLst>
          </p:cNvPr>
          <p:cNvGrpSpPr/>
          <p:nvPr/>
        </p:nvGrpSpPr>
        <p:grpSpPr>
          <a:xfrm>
            <a:off x="251454" y="942325"/>
            <a:ext cx="1924310" cy="610309"/>
            <a:chOff x="251454" y="942325"/>
            <a:chExt cx="1924310" cy="610309"/>
          </a:xfrm>
        </p:grpSpPr>
        <p:sp>
          <p:nvSpPr>
            <p:cNvPr id="868" name="Google Shape;868;p24"/>
            <p:cNvSpPr/>
            <p:nvPr/>
          </p:nvSpPr>
          <p:spPr>
            <a:xfrm>
              <a:off x="1571264" y="942325"/>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867" name="Google Shape;867;p24"/>
            <p:cNvSpPr/>
            <p:nvPr/>
          </p:nvSpPr>
          <p:spPr>
            <a:xfrm>
              <a:off x="251454" y="948134"/>
              <a:ext cx="1896694" cy="604500"/>
            </a:xfrm>
            <a:prstGeom prst="roundRect">
              <a:avLst>
                <a:gd name="adj" fmla="val 50000"/>
              </a:avLst>
            </a:prstGeom>
            <a:solidFill>
              <a:schemeClr val="accent1">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txBox="1"/>
            <p:nvPr/>
          </p:nvSpPr>
          <p:spPr>
            <a:xfrm>
              <a:off x="359197" y="1116576"/>
              <a:ext cx="1261002" cy="2923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SƠ ĐỒ KHỐI</a:t>
              </a:r>
              <a:endParaRPr sz="1800" b="1">
                <a:solidFill>
                  <a:srgbClr val="000000"/>
                </a:solidFill>
                <a:latin typeface="Fira Sans Extra Condensed"/>
                <a:ea typeface="Fira Sans Extra Condensed"/>
                <a:cs typeface="Fira Sans Extra Condensed"/>
                <a:sym typeface="Fira Sans Extra Condensed"/>
              </a:endParaRPr>
            </a:p>
          </p:txBody>
        </p:sp>
        <p:sp>
          <p:nvSpPr>
            <p:cNvPr id="872" name="Google Shape;872;p24"/>
            <p:cNvSpPr/>
            <p:nvPr/>
          </p:nvSpPr>
          <p:spPr>
            <a:xfrm>
              <a:off x="1674502" y="1078707"/>
              <a:ext cx="398030" cy="331731"/>
            </a:xfrm>
            <a:custGeom>
              <a:avLst/>
              <a:gdLst/>
              <a:ahLst/>
              <a:cxnLst/>
              <a:rect l="l" t="t" r="r" b="b"/>
              <a:pathLst>
                <a:path w="11623" h="9687" extrusionOk="0">
                  <a:moveTo>
                    <a:pt x="9169" y="0"/>
                  </a:moveTo>
                  <a:cubicBezTo>
                    <a:pt x="8728" y="0"/>
                    <a:pt x="8288" y="173"/>
                    <a:pt x="7954" y="518"/>
                  </a:cubicBezTo>
                  <a:cubicBezTo>
                    <a:pt x="7621" y="828"/>
                    <a:pt x="7430" y="1257"/>
                    <a:pt x="7430" y="1733"/>
                  </a:cubicBezTo>
                  <a:cubicBezTo>
                    <a:pt x="7430" y="1924"/>
                    <a:pt x="7478" y="2090"/>
                    <a:pt x="7526" y="2281"/>
                  </a:cubicBezTo>
                  <a:lnTo>
                    <a:pt x="3239" y="3710"/>
                  </a:lnTo>
                  <a:cubicBezTo>
                    <a:pt x="3191" y="3662"/>
                    <a:pt x="3167" y="3638"/>
                    <a:pt x="3144" y="3591"/>
                  </a:cubicBezTo>
                  <a:cubicBezTo>
                    <a:pt x="2798" y="3257"/>
                    <a:pt x="2352" y="3090"/>
                    <a:pt x="1908" y="3090"/>
                  </a:cubicBezTo>
                  <a:cubicBezTo>
                    <a:pt x="1465" y="3090"/>
                    <a:pt x="1024" y="3257"/>
                    <a:pt x="691" y="3591"/>
                  </a:cubicBezTo>
                  <a:cubicBezTo>
                    <a:pt x="0" y="4281"/>
                    <a:pt x="0" y="5353"/>
                    <a:pt x="691" y="6043"/>
                  </a:cubicBezTo>
                  <a:cubicBezTo>
                    <a:pt x="1024" y="6377"/>
                    <a:pt x="1465" y="6543"/>
                    <a:pt x="1908" y="6543"/>
                  </a:cubicBezTo>
                  <a:cubicBezTo>
                    <a:pt x="2352" y="6543"/>
                    <a:pt x="2798" y="6377"/>
                    <a:pt x="3144" y="6043"/>
                  </a:cubicBezTo>
                  <a:cubicBezTo>
                    <a:pt x="3167" y="5996"/>
                    <a:pt x="3191" y="5972"/>
                    <a:pt x="3215" y="5924"/>
                  </a:cubicBezTo>
                  <a:lnTo>
                    <a:pt x="7526" y="7377"/>
                  </a:lnTo>
                  <a:cubicBezTo>
                    <a:pt x="7478" y="7544"/>
                    <a:pt x="7430" y="7734"/>
                    <a:pt x="7430" y="7925"/>
                  </a:cubicBezTo>
                  <a:cubicBezTo>
                    <a:pt x="7430" y="8377"/>
                    <a:pt x="7621" y="8830"/>
                    <a:pt x="7954" y="9139"/>
                  </a:cubicBezTo>
                  <a:cubicBezTo>
                    <a:pt x="8334" y="9525"/>
                    <a:pt x="8758" y="9686"/>
                    <a:pt x="9165" y="9686"/>
                  </a:cubicBezTo>
                  <a:cubicBezTo>
                    <a:pt x="10490" y="9686"/>
                    <a:pt x="11623" y="7968"/>
                    <a:pt x="10383" y="6710"/>
                  </a:cubicBezTo>
                  <a:cubicBezTo>
                    <a:pt x="10050" y="6377"/>
                    <a:pt x="9609" y="6210"/>
                    <a:pt x="9169" y="6210"/>
                  </a:cubicBezTo>
                  <a:cubicBezTo>
                    <a:pt x="8728" y="6210"/>
                    <a:pt x="8288" y="6377"/>
                    <a:pt x="7954" y="6710"/>
                  </a:cubicBezTo>
                  <a:cubicBezTo>
                    <a:pt x="7907" y="6758"/>
                    <a:pt x="7883" y="6782"/>
                    <a:pt x="7859" y="6805"/>
                  </a:cubicBezTo>
                  <a:lnTo>
                    <a:pt x="3548" y="5377"/>
                  </a:lnTo>
                  <a:cubicBezTo>
                    <a:pt x="3596" y="5210"/>
                    <a:pt x="3644" y="5019"/>
                    <a:pt x="3644" y="4829"/>
                  </a:cubicBezTo>
                  <a:cubicBezTo>
                    <a:pt x="3644" y="4638"/>
                    <a:pt x="3596" y="4448"/>
                    <a:pt x="3548" y="4257"/>
                  </a:cubicBezTo>
                  <a:lnTo>
                    <a:pt x="7859" y="2828"/>
                  </a:lnTo>
                  <a:cubicBezTo>
                    <a:pt x="7883" y="2876"/>
                    <a:pt x="7907" y="2900"/>
                    <a:pt x="7954" y="2948"/>
                  </a:cubicBezTo>
                  <a:cubicBezTo>
                    <a:pt x="8300" y="3293"/>
                    <a:pt x="8727" y="3448"/>
                    <a:pt x="9149" y="3448"/>
                  </a:cubicBezTo>
                  <a:cubicBezTo>
                    <a:pt x="10034" y="3448"/>
                    <a:pt x="10891" y="2765"/>
                    <a:pt x="10907" y="1733"/>
                  </a:cubicBezTo>
                  <a:cubicBezTo>
                    <a:pt x="10907" y="1257"/>
                    <a:pt x="10717" y="828"/>
                    <a:pt x="10383" y="518"/>
                  </a:cubicBezTo>
                  <a:cubicBezTo>
                    <a:pt x="10050" y="173"/>
                    <a:pt x="9609" y="0"/>
                    <a:pt x="9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10</a:t>
            </a:r>
          </a:p>
        </p:txBody>
      </p:sp>
      <p:grpSp>
        <p:nvGrpSpPr>
          <p:cNvPr id="4" name="Google Shape;2152;p41">
            <a:extLst>
              <a:ext uri="{FF2B5EF4-FFF2-40B4-BE49-F238E27FC236}">
                <a16:creationId xmlns:a16="http://schemas.microsoft.com/office/drawing/2014/main" id="{463747BD-BE6F-DAF6-535F-871FE27E4D22}"/>
              </a:ext>
            </a:extLst>
          </p:cNvPr>
          <p:cNvGrpSpPr/>
          <p:nvPr/>
        </p:nvGrpSpPr>
        <p:grpSpPr>
          <a:xfrm rot="5400000" flipH="1">
            <a:off x="-187904" y="2538603"/>
            <a:ext cx="3121171" cy="1606165"/>
            <a:chOff x="2190801" y="2219569"/>
            <a:chExt cx="4762569" cy="2450834"/>
          </a:xfrm>
        </p:grpSpPr>
        <p:sp>
          <p:nvSpPr>
            <p:cNvPr id="6" name="Google Shape;2153;p41">
              <a:extLst>
                <a:ext uri="{FF2B5EF4-FFF2-40B4-BE49-F238E27FC236}">
                  <a16:creationId xmlns:a16="http://schemas.microsoft.com/office/drawing/2014/main" id="{DB2EBCE6-9BFE-96F8-B45B-9C385E002BAF}"/>
                </a:ext>
              </a:extLst>
            </p:cNvPr>
            <p:cNvSpPr/>
            <p:nvPr/>
          </p:nvSpPr>
          <p:spPr>
            <a:xfrm rot="5400000">
              <a:off x="6246122" y="3081577"/>
              <a:ext cx="773113" cy="502416"/>
            </a:xfrm>
            <a:custGeom>
              <a:avLst/>
              <a:gdLst/>
              <a:ahLst/>
              <a:cxnLst/>
              <a:rect l="l" t="t" r="r" b="b"/>
              <a:pathLst>
                <a:path w="9402" h="6110" extrusionOk="0">
                  <a:moveTo>
                    <a:pt x="590" y="0"/>
                  </a:moveTo>
                  <a:lnTo>
                    <a:pt x="475" y="13"/>
                  </a:lnTo>
                  <a:lnTo>
                    <a:pt x="360" y="52"/>
                  </a:lnTo>
                  <a:lnTo>
                    <a:pt x="244" y="116"/>
                  </a:lnTo>
                  <a:lnTo>
                    <a:pt x="155" y="192"/>
                  </a:lnTo>
                  <a:lnTo>
                    <a:pt x="91" y="282"/>
                  </a:lnTo>
                  <a:lnTo>
                    <a:pt x="39" y="397"/>
                  </a:lnTo>
                  <a:lnTo>
                    <a:pt x="1" y="513"/>
                  </a:lnTo>
                  <a:lnTo>
                    <a:pt x="1" y="628"/>
                  </a:lnTo>
                  <a:lnTo>
                    <a:pt x="14" y="743"/>
                  </a:lnTo>
                  <a:lnTo>
                    <a:pt x="52" y="858"/>
                  </a:lnTo>
                  <a:lnTo>
                    <a:pt x="116" y="961"/>
                  </a:lnTo>
                  <a:lnTo>
                    <a:pt x="3626" y="5866"/>
                  </a:lnTo>
                  <a:lnTo>
                    <a:pt x="3677" y="5918"/>
                  </a:lnTo>
                  <a:lnTo>
                    <a:pt x="3728" y="5969"/>
                  </a:lnTo>
                  <a:lnTo>
                    <a:pt x="3779" y="6007"/>
                  </a:lnTo>
                  <a:lnTo>
                    <a:pt x="3843" y="6046"/>
                  </a:lnTo>
                  <a:lnTo>
                    <a:pt x="3907" y="6071"/>
                  </a:lnTo>
                  <a:lnTo>
                    <a:pt x="3984" y="6097"/>
                  </a:lnTo>
                  <a:lnTo>
                    <a:pt x="4048" y="6110"/>
                  </a:lnTo>
                  <a:lnTo>
                    <a:pt x="8787" y="6110"/>
                  </a:lnTo>
                  <a:lnTo>
                    <a:pt x="8915" y="6097"/>
                  </a:lnTo>
                  <a:lnTo>
                    <a:pt x="9030" y="6071"/>
                  </a:lnTo>
                  <a:lnTo>
                    <a:pt x="9133" y="6007"/>
                  </a:lnTo>
                  <a:lnTo>
                    <a:pt x="9223" y="5943"/>
                  </a:lnTo>
                  <a:lnTo>
                    <a:pt x="9299" y="5841"/>
                  </a:lnTo>
                  <a:lnTo>
                    <a:pt x="9351" y="5738"/>
                  </a:lnTo>
                  <a:lnTo>
                    <a:pt x="9389" y="5636"/>
                  </a:lnTo>
                  <a:lnTo>
                    <a:pt x="9402" y="5508"/>
                  </a:lnTo>
                  <a:lnTo>
                    <a:pt x="9389" y="5380"/>
                  </a:lnTo>
                  <a:lnTo>
                    <a:pt x="9351" y="5277"/>
                  </a:lnTo>
                  <a:lnTo>
                    <a:pt x="9299" y="5162"/>
                  </a:lnTo>
                  <a:lnTo>
                    <a:pt x="9223" y="5072"/>
                  </a:lnTo>
                  <a:lnTo>
                    <a:pt x="9133" y="5008"/>
                  </a:lnTo>
                  <a:lnTo>
                    <a:pt x="9030" y="4944"/>
                  </a:lnTo>
                  <a:lnTo>
                    <a:pt x="8915" y="4919"/>
                  </a:lnTo>
                  <a:lnTo>
                    <a:pt x="8787" y="4906"/>
                  </a:lnTo>
                  <a:lnTo>
                    <a:pt x="4432" y="4906"/>
                  </a:lnTo>
                  <a:lnTo>
                    <a:pt x="1102" y="256"/>
                  </a:lnTo>
                  <a:lnTo>
                    <a:pt x="1013" y="154"/>
                  </a:lnTo>
                  <a:lnTo>
                    <a:pt x="923" y="90"/>
                  </a:lnTo>
                  <a:lnTo>
                    <a:pt x="821" y="39"/>
                  </a:lnTo>
                  <a:lnTo>
                    <a:pt x="7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4;p41">
              <a:extLst>
                <a:ext uri="{FF2B5EF4-FFF2-40B4-BE49-F238E27FC236}">
                  <a16:creationId xmlns:a16="http://schemas.microsoft.com/office/drawing/2014/main" id="{B41C6814-ADCC-88B7-DDF7-1D8E9F3795DC}"/>
                </a:ext>
              </a:extLst>
            </p:cNvPr>
            <p:cNvSpPr/>
            <p:nvPr/>
          </p:nvSpPr>
          <p:spPr>
            <a:xfrm rot="5400000">
              <a:off x="5640005" y="3252694"/>
              <a:ext cx="833140" cy="100154"/>
            </a:xfrm>
            <a:custGeom>
              <a:avLst/>
              <a:gdLst/>
              <a:ahLst/>
              <a:cxnLst/>
              <a:rect l="l" t="t" r="r" b="b"/>
              <a:pathLst>
                <a:path w="10132" h="1218" extrusionOk="0">
                  <a:moveTo>
                    <a:pt x="603" y="1"/>
                  </a:moveTo>
                  <a:lnTo>
                    <a:pt x="488" y="13"/>
                  </a:lnTo>
                  <a:lnTo>
                    <a:pt x="372" y="39"/>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02"/>
                  </a:lnTo>
                  <a:lnTo>
                    <a:pt x="372" y="1166"/>
                  </a:lnTo>
                  <a:lnTo>
                    <a:pt x="488" y="1204"/>
                  </a:lnTo>
                  <a:lnTo>
                    <a:pt x="603" y="1217"/>
                  </a:lnTo>
                  <a:lnTo>
                    <a:pt x="9517" y="1217"/>
                  </a:lnTo>
                  <a:lnTo>
                    <a:pt x="9645" y="1204"/>
                  </a:lnTo>
                  <a:lnTo>
                    <a:pt x="9760" y="1166"/>
                  </a:lnTo>
                  <a:lnTo>
                    <a:pt x="9863" y="1102"/>
                  </a:lnTo>
                  <a:lnTo>
                    <a:pt x="9953" y="1038"/>
                  </a:lnTo>
                  <a:lnTo>
                    <a:pt x="10029" y="948"/>
                  </a:lnTo>
                  <a:lnTo>
                    <a:pt x="10081" y="846"/>
                  </a:lnTo>
                  <a:lnTo>
                    <a:pt x="10119" y="731"/>
                  </a:lnTo>
                  <a:lnTo>
                    <a:pt x="10132" y="603"/>
                  </a:lnTo>
                  <a:lnTo>
                    <a:pt x="10119" y="487"/>
                  </a:lnTo>
                  <a:lnTo>
                    <a:pt x="10081" y="372"/>
                  </a:lnTo>
                  <a:lnTo>
                    <a:pt x="10029" y="270"/>
                  </a:lnTo>
                  <a:lnTo>
                    <a:pt x="9953" y="180"/>
                  </a:lnTo>
                  <a:lnTo>
                    <a:pt x="9863" y="103"/>
                  </a:lnTo>
                  <a:lnTo>
                    <a:pt x="9760" y="39"/>
                  </a:lnTo>
                  <a:lnTo>
                    <a:pt x="9645" y="13"/>
                  </a:lnTo>
                  <a:lnTo>
                    <a:pt x="9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55;p41">
              <a:extLst>
                <a:ext uri="{FF2B5EF4-FFF2-40B4-BE49-F238E27FC236}">
                  <a16:creationId xmlns:a16="http://schemas.microsoft.com/office/drawing/2014/main" id="{305068BB-D094-3117-9594-428CC8D72678}"/>
                </a:ext>
              </a:extLst>
            </p:cNvPr>
            <p:cNvSpPr/>
            <p:nvPr/>
          </p:nvSpPr>
          <p:spPr>
            <a:xfrm rot="5400000">
              <a:off x="4963876" y="2950460"/>
              <a:ext cx="1182776" cy="354981"/>
            </a:xfrm>
            <a:custGeom>
              <a:avLst/>
              <a:gdLst/>
              <a:ahLst/>
              <a:cxnLst/>
              <a:rect l="l" t="t" r="r" b="b"/>
              <a:pathLst>
                <a:path w="14384" h="4317" extrusionOk="0">
                  <a:moveTo>
                    <a:pt x="10439" y="0"/>
                  </a:moveTo>
                  <a:lnTo>
                    <a:pt x="10324" y="13"/>
                  </a:lnTo>
                  <a:lnTo>
                    <a:pt x="10209" y="39"/>
                  </a:lnTo>
                  <a:lnTo>
                    <a:pt x="10106" y="90"/>
                  </a:lnTo>
                  <a:lnTo>
                    <a:pt x="10016" y="167"/>
                  </a:lnTo>
                  <a:lnTo>
                    <a:pt x="6917" y="3100"/>
                  </a:lnTo>
                  <a:lnTo>
                    <a:pt x="615" y="3100"/>
                  </a:lnTo>
                  <a:lnTo>
                    <a:pt x="487" y="3113"/>
                  </a:lnTo>
                  <a:lnTo>
                    <a:pt x="372" y="3151"/>
                  </a:lnTo>
                  <a:lnTo>
                    <a:pt x="270" y="3202"/>
                  </a:lnTo>
                  <a:lnTo>
                    <a:pt x="180" y="3279"/>
                  </a:lnTo>
                  <a:lnTo>
                    <a:pt x="103" y="3369"/>
                  </a:lnTo>
                  <a:lnTo>
                    <a:pt x="52" y="3471"/>
                  </a:lnTo>
                  <a:lnTo>
                    <a:pt x="13" y="3587"/>
                  </a:lnTo>
                  <a:lnTo>
                    <a:pt x="1" y="3715"/>
                  </a:lnTo>
                  <a:lnTo>
                    <a:pt x="13" y="3830"/>
                  </a:lnTo>
                  <a:lnTo>
                    <a:pt x="52" y="3945"/>
                  </a:lnTo>
                  <a:lnTo>
                    <a:pt x="103" y="4048"/>
                  </a:lnTo>
                  <a:lnTo>
                    <a:pt x="180" y="4137"/>
                  </a:lnTo>
                  <a:lnTo>
                    <a:pt x="270" y="4214"/>
                  </a:lnTo>
                  <a:lnTo>
                    <a:pt x="372" y="4265"/>
                  </a:lnTo>
                  <a:lnTo>
                    <a:pt x="487" y="4304"/>
                  </a:lnTo>
                  <a:lnTo>
                    <a:pt x="615" y="4317"/>
                  </a:lnTo>
                  <a:lnTo>
                    <a:pt x="7160" y="4317"/>
                  </a:lnTo>
                  <a:lnTo>
                    <a:pt x="7276" y="4304"/>
                  </a:lnTo>
                  <a:lnTo>
                    <a:pt x="7391" y="4278"/>
                  </a:lnTo>
                  <a:lnTo>
                    <a:pt x="7493" y="4227"/>
                  </a:lnTo>
                  <a:lnTo>
                    <a:pt x="7583" y="4150"/>
                  </a:lnTo>
                  <a:lnTo>
                    <a:pt x="10682" y="1217"/>
                  </a:lnTo>
                  <a:lnTo>
                    <a:pt x="13769" y="1217"/>
                  </a:lnTo>
                  <a:lnTo>
                    <a:pt x="13897" y="1204"/>
                  </a:lnTo>
                  <a:lnTo>
                    <a:pt x="14012" y="1166"/>
                  </a:lnTo>
                  <a:lnTo>
                    <a:pt x="14115" y="1115"/>
                  </a:lnTo>
                  <a:lnTo>
                    <a:pt x="14205" y="1038"/>
                  </a:lnTo>
                  <a:lnTo>
                    <a:pt x="14281" y="948"/>
                  </a:lnTo>
                  <a:lnTo>
                    <a:pt x="14333" y="846"/>
                  </a:lnTo>
                  <a:lnTo>
                    <a:pt x="14371" y="730"/>
                  </a:lnTo>
                  <a:lnTo>
                    <a:pt x="14384" y="602"/>
                  </a:lnTo>
                  <a:lnTo>
                    <a:pt x="14371" y="487"/>
                  </a:lnTo>
                  <a:lnTo>
                    <a:pt x="14333" y="372"/>
                  </a:lnTo>
                  <a:lnTo>
                    <a:pt x="14281" y="269"/>
                  </a:lnTo>
                  <a:lnTo>
                    <a:pt x="14205" y="180"/>
                  </a:lnTo>
                  <a:lnTo>
                    <a:pt x="14115" y="103"/>
                  </a:lnTo>
                  <a:lnTo>
                    <a:pt x="14012" y="52"/>
                  </a:lnTo>
                  <a:lnTo>
                    <a:pt x="13897" y="13"/>
                  </a:lnTo>
                  <a:lnTo>
                    <a:pt x="137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6;p41">
              <a:extLst>
                <a:ext uri="{FF2B5EF4-FFF2-40B4-BE49-F238E27FC236}">
                  <a16:creationId xmlns:a16="http://schemas.microsoft.com/office/drawing/2014/main" id="{378FCB98-2E69-E064-1637-983631407D67}"/>
                </a:ext>
              </a:extLst>
            </p:cNvPr>
            <p:cNvSpPr/>
            <p:nvPr/>
          </p:nvSpPr>
          <p:spPr>
            <a:xfrm rot="5400000">
              <a:off x="4017621" y="2875178"/>
              <a:ext cx="1471316" cy="337055"/>
            </a:xfrm>
            <a:custGeom>
              <a:avLst/>
              <a:gdLst/>
              <a:ahLst/>
              <a:cxnLst/>
              <a:rect l="l" t="t" r="r" b="b"/>
              <a:pathLst>
                <a:path w="17893" h="4099" extrusionOk="0">
                  <a:moveTo>
                    <a:pt x="12590" y="0"/>
                  </a:moveTo>
                  <a:lnTo>
                    <a:pt x="12514" y="26"/>
                  </a:lnTo>
                  <a:lnTo>
                    <a:pt x="12450" y="39"/>
                  </a:lnTo>
                  <a:lnTo>
                    <a:pt x="12373" y="77"/>
                  </a:lnTo>
                  <a:lnTo>
                    <a:pt x="7301" y="2882"/>
                  </a:lnTo>
                  <a:lnTo>
                    <a:pt x="602" y="2882"/>
                  </a:lnTo>
                  <a:lnTo>
                    <a:pt x="474" y="2895"/>
                  </a:lnTo>
                  <a:lnTo>
                    <a:pt x="372" y="2933"/>
                  </a:lnTo>
                  <a:lnTo>
                    <a:pt x="256" y="2985"/>
                  </a:lnTo>
                  <a:lnTo>
                    <a:pt x="167" y="3062"/>
                  </a:lnTo>
                  <a:lnTo>
                    <a:pt x="103" y="3151"/>
                  </a:lnTo>
                  <a:lnTo>
                    <a:pt x="39" y="3254"/>
                  </a:lnTo>
                  <a:lnTo>
                    <a:pt x="13" y="3369"/>
                  </a:lnTo>
                  <a:lnTo>
                    <a:pt x="0" y="3497"/>
                  </a:lnTo>
                  <a:lnTo>
                    <a:pt x="13" y="3612"/>
                  </a:lnTo>
                  <a:lnTo>
                    <a:pt x="39" y="3728"/>
                  </a:lnTo>
                  <a:lnTo>
                    <a:pt x="103" y="3830"/>
                  </a:lnTo>
                  <a:lnTo>
                    <a:pt x="167" y="3920"/>
                  </a:lnTo>
                  <a:lnTo>
                    <a:pt x="256" y="3996"/>
                  </a:lnTo>
                  <a:lnTo>
                    <a:pt x="372" y="4048"/>
                  </a:lnTo>
                  <a:lnTo>
                    <a:pt x="474" y="4086"/>
                  </a:lnTo>
                  <a:lnTo>
                    <a:pt x="602" y="4099"/>
                  </a:lnTo>
                  <a:lnTo>
                    <a:pt x="7531" y="4099"/>
                  </a:lnTo>
                  <a:lnTo>
                    <a:pt x="7608" y="4073"/>
                  </a:lnTo>
                  <a:lnTo>
                    <a:pt x="7685" y="4061"/>
                  </a:lnTo>
                  <a:lnTo>
                    <a:pt x="7749" y="4022"/>
                  </a:lnTo>
                  <a:lnTo>
                    <a:pt x="12834" y="1217"/>
                  </a:lnTo>
                  <a:lnTo>
                    <a:pt x="17278" y="1217"/>
                  </a:lnTo>
                  <a:lnTo>
                    <a:pt x="17406" y="1204"/>
                  </a:lnTo>
                  <a:lnTo>
                    <a:pt x="17521" y="1166"/>
                  </a:lnTo>
                  <a:lnTo>
                    <a:pt x="17624" y="1115"/>
                  </a:lnTo>
                  <a:lnTo>
                    <a:pt x="17714" y="1038"/>
                  </a:lnTo>
                  <a:lnTo>
                    <a:pt x="17778" y="948"/>
                  </a:lnTo>
                  <a:lnTo>
                    <a:pt x="17842" y="846"/>
                  </a:lnTo>
                  <a:lnTo>
                    <a:pt x="17880" y="730"/>
                  </a:lnTo>
                  <a:lnTo>
                    <a:pt x="17893" y="602"/>
                  </a:lnTo>
                  <a:lnTo>
                    <a:pt x="17880" y="487"/>
                  </a:lnTo>
                  <a:lnTo>
                    <a:pt x="17842" y="372"/>
                  </a:lnTo>
                  <a:lnTo>
                    <a:pt x="17778" y="269"/>
                  </a:lnTo>
                  <a:lnTo>
                    <a:pt x="17714" y="180"/>
                  </a:lnTo>
                  <a:lnTo>
                    <a:pt x="17624" y="103"/>
                  </a:lnTo>
                  <a:lnTo>
                    <a:pt x="17521" y="52"/>
                  </a:lnTo>
                  <a:lnTo>
                    <a:pt x="17406" y="13"/>
                  </a:lnTo>
                  <a:lnTo>
                    <a:pt x="172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7;p41">
              <a:extLst>
                <a:ext uri="{FF2B5EF4-FFF2-40B4-BE49-F238E27FC236}">
                  <a16:creationId xmlns:a16="http://schemas.microsoft.com/office/drawing/2014/main" id="{45BD069E-11C0-839F-263D-E69A08731195}"/>
                </a:ext>
              </a:extLst>
            </p:cNvPr>
            <p:cNvSpPr/>
            <p:nvPr/>
          </p:nvSpPr>
          <p:spPr>
            <a:xfrm rot="5400000">
              <a:off x="3464132" y="3069487"/>
              <a:ext cx="1102685" cy="317073"/>
            </a:xfrm>
            <a:custGeom>
              <a:avLst/>
              <a:gdLst/>
              <a:ahLst/>
              <a:cxnLst/>
              <a:rect l="l" t="t" r="r" b="b"/>
              <a:pathLst>
                <a:path w="13410" h="3856" extrusionOk="0">
                  <a:moveTo>
                    <a:pt x="8312" y="0"/>
                  </a:moveTo>
                  <a:lnTo>
                    <a:pt x="8184" y="13"/>
                  </a:lnTo>
                  <a:lnTo>
                    <a:pt x="8069" y="51"/>
                  </a:lnTo>
                  <a:lnTo>
                    <a:pt x="7967" y="103"/>
                  </a:lnTo>
                  <a:lnTo>
                    <a:pt x="7877" y="179"/>
                  </a:lnTo>
                  <a:lnTo>
                    <a:pt x="7800" y="269"/>
                  </a:lnTo>
                  <a:lnTo>
                    <a:pt x="7749" y="371"/>
                  </a:lnTo>
                  <a:lnTo>
                    <a:pt x="7710" y="487"/>
                  </a:lnTo>
                  <a:lnTo>
                    <a:pt x="7698" y="615"/>
                  </a:lnTo>
                  <a:lnTo>
                    <a:pt x="7698" y="2638"/>
                  </a:lnTo>
                  <a:lnTo>
                    <a:pt x="602" y="2638"/>
                  </a:lnTo>
                  <a:lnTo>
                    <a:pt x="487" y="2651"/>
                  </a:lnTo>
                  <a:lnTo>
                    <a:pt x="372" y="2690"/>
                  </a:lnTo>
                  <a:lnTo>
                    <a:pt x="269" y="2754"/>
                  </a:lnTo>
                  <a:lnTo>
                    <a:pt x="179" y="2818"/>
                  </a:lnTo>
                  <a:lnTo>
                    <a:pt x="103" y="2907"/>
                  </a:lnTo>
                  <a:lnTo>
                    <a:pt x="51" y="3010"/>
                  </a:lnTo>
                  <a:lnTo>
                    <a:pt x="13" y="3125"/>
                  </a:lnTo>
                  <a:lnTo>
                    <a:pt x="0" y="3253"/>
                  </a:lnTo>
                  <a:lnTo>
                    <a:pt x="13" y="3369"/>
                  </a:lnTo>
                  <a:lnTo>
                    <a:pt x="51" y="3484"/>
                  </a:lnTo>
                  <a:lnTo>
                    <a:pt x="103" y="3586"/>
                  </a:lnTo>
                  <a:lnTo>
                    <a:pt x="179" y="3676"/>
                  </a:lnTo>
                  <a:lnTo>
                    <a:pt x="269" y="3753"/>
                  </a:lnTo>
                  <a:lnTo>
                    <a:pt x="372" y="3817"/>
                  </a:lnTo>
                  <a:lnTo>
                    <a:pt x="487" y="3842"/>
                  </a:lnTo>
                  <a:lnTo>
                    <a:pt x="602" y="3855"/>
                  </a:lnTo>
                  <a:lnTo>
                    <a:pt x="8312" y="3855"/>
                  </a:lnTo>
                  <a:lnTo>
                    <a:pt x="8428" y="3842"/>
                  </a:lnTo>
                  <a:lnTo>
                    <a:pt x="8543" y="3817"/>
                  </a:lnTo>
                  <a:lnTo>
                    <a:pt x="8645" y="3753"/>
                  </a:lnTo>
                  <a:lnTo>
                    <a:pt x="8735" y="3676"/>
                  </a:lnTo>
                  <a:lnTo>
                    <a:pt x="8812" y="3586"/>
                  </a:lnTo>
                  <a:lnTo>
                    <a:pt x="8863" y="3484"/>
                  </a:lnTo>
                  <a:lnTo>
                    <a:pt x="8902" y="3369"/>
                  </a:lnTo>
                  <a:lnTo>
                    <a:pt x="8914" y="3253"/>
                  </a:lnTo>
                  <a:lnTo>
                    <a:pt x="8914" y="1217"/>
                  </a:lnTo>
                  <a:lnTo>
                    <a:pt x="12795" y="1217"/>
                  </a:lnTo>
                  <a:lnTo>
                    <a:pt x="12923" y="1204"/>
                  </a:lnTo>
                  <a:lnTo>
                    <a:pt x="13038" y="1166"/>
                  </a:lnTo>
                  <a:lnTo>
                    <a:pt x="13141" y="1114"/>
                  </a:lnTo>
                  <a:lnTo>
                    <a:pt x="13231" y="1037"/>
                  </a:lnTo>
                  <a:lnTo>
                    <a:pt x="13295" y="948"/>
                  </a:lnTo>
                  <a:lnTo>
                    <a:pt x="13359" y="845"/>
                  </a:lnTo>
                  <a:lnTo>
                    <a:pt x="13397" y="730"/>
                  </a:lnTo>
                  <a:lnTo>
                    <a:pt x="13410" y="615"/>
                  </a:lnTo>
                  <a:lnTo>
                    <a:pt x="13397" y="487"/>
                  </a:lnTo>
                  <a:lnTo>
                    <a:pt x="13359" y="371"/>
                  </a:lnTo>
                  <a:lnTo>
                    <a:pt x="13295" y="269"/>
                  </a:lnTo>
                  <a:lnTo>
                    <a:pt x="13231" y="179"/>
                  </a:lnTo>
                  <a:lnTo>
                    <a:pt x="13141" y="103"/>
                  </a:lnTo>
                  <a:lnTo>
                    <a:pt x="13038" y="51"/>
                  </a:lnTo>
                  <a:lnTo>
                    <a:pt x="12923" y="13"/>
                  </a:lnTo>
                  <a:lnTo>
                    <a:pt x="12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8;p41">
              <a:extLst>
                <a:ext uri="{FF2B5EF4-FFF2-40B4-BE49-F238E27FC236}">
                  <a16:creationId xmlns:a16="http://schemas.microsoft.com/office/drawing/2014/main" id="{2A54144F-AEF4-0806-8751-825C83CF382A}"/>
                </a:ext>
              </a:extLst>
            </p:cNvPr>
            <p:cNvSpPr/>
            <p:nvPr/>
          </p:nvSpPr>
          <p:spPr>
            <a:xfrm rot="5400000">
              <a:off x="3011824" y="3429118"/>
              <a:ext cx="601420" cy="99085"/>
            </a:xfrm>
            <a:custGeom>
              <a:avLst/>
              <a:gdLst/>
              <a:ahLst/>
              <a:cxnLst/>
              <a:rect l="l" t="t" r="r" b="b"/>
              <a:pathLst>
                <a:path w="7314" h="1205" extrusionOk="0">
                  <a:moveTo>
                    <a:pt x="487" y="1"/>
                  </a:moveTo>
                  <a:lnTo>
                    <a:pt x="372" y="39"/>
                  </a:lnTo>
                  <a:lnTo>
                    <a:pt x="270" y="103"/>
                  </a:lnTo>
                  <a:lnTo>
                    <a:pt x="180" y="167"/>
                  </a:lnTo>
                  <a:lnTo>
                    <a:pt x="103" y="257"/>
                  </a:lnTo>
                  <a:lnTo>
                    <a:pt x="52" y="360"/>
                  </a:lnTo>
                  <a:lnTo>
                    <a:pt x="13" y="475"/>
                  </a:lnTo>
                  <a:lnTo>
                    <a:pt x="1" y="603"/>
                  </a:lnTo>
                  <a:lnTo>
                    <a:pt x="13" y="718"/>
                  </a:lnTo>
                  <a:lnTo>
                    <a:pt x="52" y="833"/>
                  </a:lnTo>
                  <a:lnTo>
                    <a:pt x="103" y="936"/>
                  </a:lnTo>
                  <a:lnTo>
                    <a:pt x="180" y="1026"/>
                  </a:lnTo>
                  <a:lnTo>
                    <a:pt x="270" y="1102"/>
                  </a:lnTo>
                  <a:lnTo>
                    <a:pt x="372" y="1166"/>
                  </a:lnTo>
                  <a:lnTo>
                    <a:pt x="487" y="1192"/>
                  </a:lnTo>
                  <a:lnTo>
                    <a:pt x="603" y="1205"/>
                  </a:lnTo>
                  <a:lnTo>
                    <a:pt x="6699" y="1205"/>
                  </a:lnTo>
                  <a:lnTo>
                    <a:pt x="6827" y="1192"/>
                  </a:lnTo>
                  <a:lnTo>
                    <a:pt x="6942" y="1166"/>
                  </a:lnTo>
                  <a:lnTo>
                    <a:pt x="7045" y="1102"/>
                  </a:lnTo>
                  <a:lnTo>
                    <a:pt x="7135" y="1026"/>
                  </a:lnTo>
                  <a:lnTo>
                    <a:pt x="7199" y="936"/>
                  </a:lnTo>
                  <a:lnTo>
                    <a:pt x="7263" y="833"/>
                  </a:lnTo>
                  <a:lnTo>
                    <a:pt x="7301" y="718"/>
                  </a:lnTo>
                  <a:lnTo>
                    <a:pt x="7314" y="603"/>
                  </a:lnTo>
                  <a:lnTo>
                    <a:pt x="7301" y="475"/>
                  </a:lnTo>
                  <a:lnTo>
                    <a:pt x="7263" y="360"/>
                  </a:lnTo>
                  <a:lnTo>
                    <a:pt x="7199" y="257"/>
                  </a:lnTo>
                  <a:lnTo>
                    <a:pt x="7135" y="167"/>
                  </a:lnTo>
                  <a:lnTo>
                    <a:pt x="7045" y="103"/>
                  </a:lnTo>
                  <a:lnTo>
                    <a:pt x="6942" y="39"/>
                  </a:lnTo>
                  <a:lnTo>
                    <a:pt x="6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59;p41">
              <a:extLst>
                <a:ext uri="{FF2B5EF4-FFF2-40B4-BE49-F238E27FC236}">
                  <a16:creationId xmlns:a16="http://schemas.microsoft.com/office/drawing/2014/main" id="{15CF1911-1726-43CA-3CC9-63960E6E7946}"/>
                </a:ext>
              </a:extLst>
            </p:cNvPr>
            <p:cNvSpPr/>
            <p:nvPr/>
          </p:nvSpPr>
          <p:spPr>
            <a:xfrm rot="5400000">
              <a:off x="2397284" y="3188472"/>
              <a:ext cx="1082703" cy="99085"/>
            </a:xfrm>
            <a:custGeom>
              <a:avLst/>
              <a:gdLst/>
              <a:ahLst/>
              <a:cxnLst/>
              <a:rect l="l" t="t" r="r" b="b"/>
              <a:pathLst>
                <a:path w="13167" h="1205" extrusionOk="0">
                  <a:moveTo>
                    <a:pt x="602" y="1"/>
                  </a:moveTo>
                  <a:lnTo>
                    <a:pt x="487" y="14"/>
                  </a:lnTo>
                  <a:lnTo>
                    <a:pt x="372" y="39"/>
                  </a:lnTo>
                  <a:lnTo>
                    <a:pt x="269" y="103"/>
                  </a:lnTo>
                  <a:lnTo>
                    <a:pt x="180" y="180"/>
                  </a:lnTo>
                  <a:lnTo>
                    <a:pt x="103" y="270"/>
                  </a:lnTo>
                  <a:lnTo>
                    <a:pt x="52" y="372"/>
                  </a:lnTo>
                  <a:lnTo>
                    <a:pt x="13" y="487"/>
                  </a:lnTo>
                  <a:lnTo>
                    <a:pt x="0" y="603"/>
                  </a:lnTo>
                  <a:lnTo>
                    <a:pt x="13" y="731"/>
                  </a:lnTo>
                  <a:lnTo>
                    <a:pt x="52" y="846"/>
                  </a:lnTo>
                  <a:lnTo>
                    <a:pt x="103" y="949"/>
                  </a:lnTo>
                  <a:lnTo>
                    <a:pt x="180" y="1038"/>
                  </a:lnTo>
                  <a:lnTo>
                    <a:pt x="269" y="1102"/>
                  </a:lnTo>
                  <a:lnTo>
                    <a:pt x="372" y="1166"/>
                  </a:lnTo>
                  <a:lnTo>
                    <a:pt x="487" y="1205"/>
                  </a:lnTo>
                  <a:lnTo>
                    <a:pt x="12680" y="1205"/>
                  </a:lnTo>
                  <a:lnTo>
                    <a:pt x="12795" y="1166"/>
                  </a:lnTo>
                  <a:lnTo>
                    <a:pt x="12898" y="1102"/>
                  </a:lnTo>
                  <a:lnTo>
                    <a:pt x="12988" y="1038"/>
                  </a:lnTo>
                  <a:lnTo>
                    <a:pt x="13052" y="949"/>
                  </a:lnTo>
                  <a:lnTo>
                    <a:pt x="13116" y="846"/>
                  </a:lnTo>
                  <a:lnTo>
                    <a:pt x="13154" y="731"/>
                  </a:lnTo>
                  <a:lnTo>
                    <a:pt x="13167" y="603"/>
                  </a:lnTo>
                  <a:lnTo>
                    <a:pt x="13154" y="487"/>
                  </a:lnTo>
                  <a:lnTo>
                    <a:pt x="13116" y="372"/>
                  </a:lnTo>
                  <a:lnTo>
                    <a:pt x="13052" y="270"/>
                  </a:lnTo>
                  <a:lnTo>
                    <a:pt x="12988" y="180"/>
                  </a:lnTo>
                  <a:lnTo>
                    <a:pt x="12898" y="103"/>
                  </a:lnTo>
                  <a:lnTo>
                    <a:pt x="12795" y="39"/>
                  </a:lnTo>
                  <a:lnTo>
                    <a:pt x="12680" y="14"/>
                  </a:lnTo>
                  <a:lnTo>
                    <a:pt x="125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60;p41">
              <a:extLst>
                <a:ext uri="{FF2B5EF4-FFF2-40B4-BE49-F238E27FC236}">
                  <a16:creationId xmlns:a16="http://schemas.microsoft.com/office/drawing/2014/main" id="{4BC7962E-3308-DBB5-86F2-76C037086B1D}"/>
                </a:ext>
              </a:extLst>
            </p:cNvPr>
            <p:cNvSpPr/>
            <p:nvPr/>
          </p:nvSpPr>
          <p:spPr>
            <a:xfrm rot="5400000">
              <a:off x="1983382" y="3148470"/>
              <a:ext cx="907885" cy="353912"/>
            </a:xfrm>
            <a:custGeom>
              <a:avLst/>
              <a:gdLst/>
              <a:ahLst/>
              <a:cxnLst/>
              <a:rect l="l" t="t" r="r" b="b"/>
              <a:pathLst>
                <a:path w="11041" h="4304" extrusionOk="0">
                  <a:moveTo>
                    <a:pt x="6597" y="1"/>
                  </a:moveTo>
                  <a:lnTo>
                    <a:pt x="6520" y="13"/>
                  </a:lnTo>
                  <a:lnTo>
                    <a:pt x="6456" y="39"/>
                  </a:lnTo>
                  <a:lnTo>
                    <a:pt x="6392" y="65"/>
                  </a:lnTo>
                  <a:lnTo>
                    <a:pt x="6328" y="103"/>
                  </a:lnTo>
                  <a:lnTo>
                    <a:pt x="6276" y="141"/>
                  </a:lnTo>
                  <a:lnTo>
                    <a:pt x="6225" y="193"/>
                  </a:lnTo>
                  <a:lnTo>
                    <a:pt x="6174" y="257"/>
                  </a:lnTo>
                  <a:lnTo>
                    <a:pt x="4137" y="3087"/>
                  </a:lnTo>
                  <a:lnTo>
                    <a:pt x="603" y="3087"/>
                  </a:lnTo>
                  <a:lnTo>
                    <a:pt x="487" y="3100"/>
                  </a:lnTo>
                  <a:lnTo>
                    <a:pt x="372" y="3138"/>
                  </a:lnTo>
                  <a:lnTo>
                    <a:pt x="270" y="3190"/>
                  </a:lnTo>
                  <a:lnTo>
                    <a:pt x="180" y="3267"/>
                  </a:lnTo>
                  <a:lnTo>
                    <a:pt x="103" y="3356"/>
                  </a:lnTo>
                  <a:lnTo>
                    <a:pt x="39" y="3459"/>
                  </a:lnTo>
                  <a:lnTo>
                    <a:pt x="13" y="3574"/>
                  </a:lnTo>
                  <a:lnTo>
                    <a:pt x="1" y="3689"/>
                  </a:lnTo>
                  <a:lnTo>
                    <a:pt x="13" y="3817"/>
                  </a:lnTo>
                  <a:lnTo>
                    <a:pt x="39" y="3933"/>
                  </a:lnTo>
                  <a:lnTo>
                    <a:pt x="103" y="4035"/>
                  </a:lnTo>
                  <a:lnTo>
                    <a:pt x="180" y="4125"/>
                  </a:lnTo>
                  <a:lnTo>
                    <a:pt x="270" y="4189"/>
                  </a:lnTo>
                  <a:lnTo>
                    <a:pt x="372" y="4253"/>
                  </a:lnTo>
                  <a:lnTo>
                    <a:pt x="487" y="4291"/>
                  </a:lnTo>
                  <a:lnTo>
                    <a:pt x="603" y="4304"/>
                  </a:lnTo>
                  <a:lnTo>
                    <a:pt x="4458" y="4304"/>
                  </a:lnTo>
                  <a:lnTo>
                    <a:pt x="4522" y="4291"/>
                  </a:lnTo>
                  <a:lnTo>
                    <a:pt x="4599" y="4278"/>
                  </a:lnTo>
                  <a:lnTo>
                    <a:pt x="4663" y="4266"/>
                  </a:lnTo>
                  <a:lnTo>
                    <a:pt x="4727" y="4227"/>
                  </a:lnTo>
                  <a:lnTo>
                    <a:pt x="4791" y="4202"/>
                  </a:lnTo>
                  <a:lnTo>
                    <a:pt x="4855" y="4150"/>
                  </a:lnTo>
                  <a:lnTo>
                    <a:pt x="4906" y="4099"/>
                  </a:lnTo>
                  <a:lnTo>
                    <a:pt x="4944" y="4048"/>
                  </a:lnTo>
                  <a:lnTo>
                    <a:pt x="6981" y="1217"/>
                  </a:lnTo>
                  <a:lnTo>
                    <a:pt x="10426" y="1217"/>
                  </a:lnTo>
                  <a:lnTo>
                    <a:pt x="10554" y="1204"/>
                  </a:lnTo>
                  <a:lnTo>
                    <a:pt x="10669" y="1166"/>
                  </a:lnTo>
                  <a:lnTo>
                    <a:pt x="10772" y="1115"/>
                  </a:lnTo>
                  <a:lnTo>
                    <a:pt x="10862" y="1038"/>
                  </a:lnTo>
                  <a:lnTo>
                    <a:pt x="10926" y="948"/>
                  </a:lnTo>
                  <a:lnTo>
                    <a:pt x="10990" y="846"/>
                  </a:lnTo>
                  <a:lnTo>
                    <a:pt x="11028" y="731"/>
                  </a:lnTo>
                  <a:lnTo>
                    <a:pt x="11041" y="603"/>
                  </a:lnTo>
                  <a:lnTo>
                    <a:pt x="11028" y="487"/>
                  </a:lnTo>
                  <a:lnTo>
                    <a:pt x="10990" y="372"/>
                  </a:lnTo>
                  <a:lnTo>
                    <a:pt x="10926" y="270"/>
                  </a:lnTo>
                  <a:lnTo>
                    <a:pt x="10862" y="180"/>
                  </a:lnTo>
                  <a:lnTo>
                    <a:pt x="10772" y="103"/>
                  </a:lnTo>
                  <a:lnTo>
                    <a:pt x="10669" y="52"/>
                  </a:lnTo>
                  <a:lnTo>
                    <a:pt x="10554" y="13"/>
                  </a:lnTo>
                  <a:lnTo>
                    <a:pt x="104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61;p41">
              <a:extLst>
                <a:ext uri="{FF2B5EF4-FFF2-40B4-BE49-F238E27FC236}">
                  <a16:creationId xmlns:a16="http://schemas.microsoft.com/office/drawing/2014/main" id="{DBDF35A4-6377-118A-83E6-4DE089A47A15}"/>
                </a:ext>
              </a:extLst>
            </p:cNvPr>
            <p:cNvSpPr/>
            <p:nvPr/>
          </p:nvSpPr>
          <p:spPr>
            <a:xfrm rot="5400000">
              <a:off x="4363552" y="3511884"/>
              <a:ext cx="268641" cy="100072"/>
            </a:xfrm>
            <a:custGeom>
              <a:avLst/>
              <a:gdLst/>
              <a:ahLst/>
              <a:cxnLst/>
              <a:rect l="l" t="t" r="r" b="b"/>
              <a:pathLst>
                <a:path w="3267" h="1217" extrusionOk="0">
                  <a:moveTo>
                    <a:pt x="602" y="0"/>
                  </a:moveTo>
                  <a:lnTo>
                    <a:pt x="487" y="13"/>
                  </a:lnTo>
                  <a:lnTo>
                    <a:pt x="372" y="51"/>
                  </a:lnTo>
                  <a:lnTo>
                    <a:pt x="269" y="103"/>
                  </a:lnTo>
                  <a:lnTo>
                    <a:pt x="179" y="180"/>
                  </a:lnTo>
                  <a:lnTo>
                    <a:pt x="103" y="269"/>
                  </a:lnTo>
                  <a:lnTo>
                    <a:pt x="39" y="372"/>
                  </a:lnTo>
                  <a:lnTo>
                    <a:pt x="13" y="487"/>
                  </a:lnTo>
                  <a:lnTo>
                    <a:pt x="0" y="615"/>
                  </a:lnTo>
                  <a:lnTo>
                    <a:pt x="13" y="730"/>
                  </a:lnTo>
                  <a:lnTo>
                    <a:pt x="39" y="846"/>
                  </a:lnTo>
                  <a:lnTo>
                    <a:pt x="103" y="948"/>
                  </a:lnTo>
                  <a:lnTo>
                    <a:pt x="179" y="1038"/>
                  </a:lnTo>
                  <a:lnTo>
                    <a:pt x="269" y="1115"/>
                  </a:lnTo>
                  <a:lnTo>
                    <a:pt x="372" y="1166"/>
                  </a:lnTo>
                  <a:lnTo>
                    <a:pt x="487" y="1204"/>
                  </a:lnTo>
                  <a:lnTo>
                    <a:pt x="602" y="1217"/>
                  </a:lnTo>
                  <a:lnTo>
                    <a:pt x="2664" y="1217"/>
                  </a:lnTo>
                  <a:lnTo>
                    <a:pt x="2792" y="1204"/>
                  </a:lnTo>
                  <a:lnTo>
                    <a:pt x="2895" y="1166"/>
                  </a:lnTo>
                  <a:lnTo>
                    <a:pt x="3010" y="1115"/>
                  </a:lnTo>
                  <a:lnTo>
                    <a:pt x="3100" y="1038"/>
                  </a:lnTo>
                  <a:lnTo>
                    <a:pt x="3164" y="948"/>
                  </a:lnTo>
                  <a:lnTo>
                    <a:pt x="3228" y="846"/>
                  </a:lnTo>
                  <a:lnTo>
                    <a:pt x="3253" y="730"/>
                  </a:lnTo>
                  <a:lnTo>
                    <a:pt x="3266" y="615"/>
                  </a:lnTo>
                  <a:lnTo>
                    <a:pt x="3253" y="487"/>
                  </a:lnTo>
                  <a:lnTo>
                    <a:pt x="3228" y="372"/>
                  </a:lnTo>
                  <a:lnTo>
                    <a:pt x="3164" y="269"/>
                  </a:lnTo>
                  <a:lnTo>
                    <a:pt x="3100" y="180"/>
                  </a:lnTo>
                  <a:lnTo>
                    <a:pt x="3010" y="103"/>
                  </a:lnTo>
                  <a:lnTo>
                    <a:pt x="2895" y="51"/>
                  </a:lnTo>
                  <a:lnTo>
                    <a:pt x="2792" y="13"/>
                  </a:lnTo>
                  <a:lnTo>
                    <a:pt x="26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62;p41">
              <a:extLst>
                <a:ext uri="{FF2B5EF4-FFF2-40B4-BE49-F238E27FC236}">
                  <a16:creationId xmlns:a16="http://schemas.microsoft.com/office/drawing/2014/main" id="{D682D6C2-C934-A38D-59E2-1E2052840648}"/>
                </a:ext>
              </a:extLst>
            </p:cNvPr>
            <p:cNvSpPr/>
            <p:nvPr/>
          </p:nvSpPr>
          <p:spPr>
            <a:xfrm rot="5400000">
              <a:off x="6508919" y="3603406"/>
              <a:ext cx="82" cy="82"/>
            </a:xfrm>
            <a:custGeom>
              <a:avLst/>
              <a:gdLst/>
              <a:ahLst/>
              <a:cxnLst/>
              <a:rect l="l" t="t" r="r" b="b"/>
              <a:pathLst>
                <a:path w="1" h="1" fill="none" extrusionOk="0">
                  <a:moveTo>
                    <a:pt x="1" y="1"/>
                  </a:moveTo>
                  <a:lnTo>
                    <a:pt x="1" y="1"/>
                  </a:lnTo>
                </a:path>
              </a:pathLst>
            </a:custGeom>
            <a:noFill/>
            <a:ln w="15700" cap="rnd" cmpd="sng">
              <a:solidFill>
                <a:srgbClr val="231F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63;p41">
              <a:extLst>
                <a:ext uri="{FF2B5EF4-FFF2-40B4-BE49-F238E27FC236}">
                  <a16:creationId xmlns:a16="http://schemas.microsoft.com/office/drawing/2014/main" id="{FF27CFB4-0D20-8B6E-6DB1-2DD19123FC36}"/>
                </a:ext>
              </a:extLst>
            </p:cNvPr>
            <p:cNvSpPr/>
            <p:nvPr/>
          </p:nvSpPr>
          <p:spPr>
            <a:xfrm rot="5400000">
              <a:off x="4387280" y="4062118"/>
              <a:ext cx="968981" cy="159112"/>
            </a:xfrm>
            <a:custGeom>
              <a:avLst/>
              <a:gdLst/>
              <a:ahLst/>
              <a:cxnLst/>
              <a:rect l="l" t="t" r="r" b="b"/>
              <a:pathLst>
                <a:path w="11784" h="1935" extrusionOk="0">
                  <a:moveTo>
                    <a:pt x="794" y="1"/>
                  </a:moveTo>
                  <a:lnTo>
                    <a:pt x="705" y="14"/>
                  </a:lnTo>
                  <a:lnTo>
                    <a:pt x="628" y="39"/>
                  </a:lnTo>
                  <a:lnTo>
                    <a:pt x="538" y="78"/>
                  </a:lnTo>
                  <a:lnTo>
                    <a:pt x="461" y="116"/>
                  </a:lnTo>
                  <a:lnTo>
                    <a:pt x="384" y="167"/>
                  </a:lnTo>
                  <a:lnTo>
                    <a:pt x="320" y="219"/>
                  </a:lnTo>
                  <a:lnTo>
                    <a:pt x="256" y="283"/>
                  </a:lnTo>
                  <a:lnTo>
                    <a:pt x="205" y="347"/>
                  </a:lnTo>
                  <a:lnTo>
                    <a:pt x="154" y="423"/>
                  </a:lnTo>
                  <a:lnTo>
                    <a:pt x="103" y="500"/>
                  </a:lnTo>
                  <a:lnTo>
                    <a:pt x="64" y="590"/>
                  </a:lnTo>
                  <a:lnTo>
                    <a:pt x="39" y="680"/>
                  </a:lnTo>
                  <a:lnTo>
                    <a:pt x="13" y="769"/>
                  </a:lnTo>
                  <a:lnTo>
                    <a:pt x="0" y="872"/>
                  </a:lnTo>
                  <a:lnTo>
                    <a:pt x="0" y="961"/>
                  </a:lnTo>
                  <a:lnTo>
                    <a:pt x="0" y="1064"/>
                  </a:lnTo>
                  <a:lnTo>
                    <a:pt x="13" y="1166"/>
                  </a:lnTo>
                  <a:lnTo>
                    <a:pt x="39" y="1256"/>
                  </a:lnTo>
                  <a:lnTo>
                    <a:pt x="64" y="1346"/>
                  </a:lnTo>
                  <a:lnTo>
                    <a:pt x="103" y="1435"/>
                  </a:lnTo>
                  <a:lnTo>
                    <a:pt x="154" y="1512"/>
                  </a:lnTo>
                  <a:lnTo>
                    <a:pt x="205" y="1589"/>
                  </a:lnTo>
                  <a:lnTo>
                    <a:pt x="256" y="1653"/>
                  </a:lnTo>
                  <a:lnTo>
                    <a:pt x="320" y="1717"/>
                  </a:lnTo>
                  <a:lnTo>
                    <a:pt x="384" y="1768"/>
                  </a:lnTo>
                  <a:lnTo>
                    <a:pt x="461" y="1820"/>
                  </a:lnTo>
                  <a:lnTo>
                    <a:pt x="538" y="1858"/>
                  </a:lnTo>
                  <a:lnTo>
                    <a:pt x="628" y="1896"/>
                  </a:lnTo>
                  <a:lnTo>
                    <a:pt x="705" y="1922"/>
                  </a:lnTo>
                  <a:lnTo>
                    <a:pt x="794" y="1935"/>
                  </a:lnTo>
                  <a:lnTo>
                    <a:pt x="10989" y="1935"/>
                  </a:lnTo>
                  <a:lnTo>
                    <a:pt x="11079" y="1922"/>
                  </a:lnTo>
                  <a:lnTo>
                    <a:pt x="11156" y="1896"/>
                  </a:lnTo>
                  <a:lnTo>
                    <a:pt x="11245" y="1858"/>
                  </a:lnTo>
                  <a:lnTo>
                    <a:pt x="11322" y="1820"/>
                  </a:lnTo>
                  <a:lnTo>
                    <a:pt x="11386" y="1768"/>
                  </a:lnTo>
                  <a:lnTo>
                    <a:pt x="11463" y="1717"/>
                  </a:lnTo>
                  <a:lnTo>
                    <a:pt x="11527" y="1653"/>
                  </a:lnTo>
                  <a:lnTo>
                    <a:pt x="11578" y="1589"/>
                  </a:lnTo>
                  <a:lnTo>
                    <a:pt x="11630" y="1512"/>
                  </a:lnTo>
                  <a:lnTo>
                    <a:pt x="11681" y="1435"/>
                  </a:lnTo>
                  <a:lnTo>
                    <a:pt x="11719" y="1346"/>
                  </a:lnTo>
                  <a:lnTo>
                    <a:pt x="11745" y="1256"/>
                  </a:lnTo>
                  <a:lnTo>
                    <a:pt x="11771" y="1166"/>
                  </a:lnTo>
                  <a:lnTo>
                    <a:pt x="11783" y="1064"/>
                  </a:lnTo>
                  <a:lnTo>
                    <a:pt x="11783" y="961"/>
                  </a:lnTo>
                  <a:lnTo>
                    <a:pt x="11783" y="872"/>
                  </a:lnTo>
                  <a:lnTo>
                    <a:pt x="11771" y="769"/>
                  </a:lnTo>
                  <a:lnTo>
                    <a:pt x="11745" y="680"/>
                  </a:lnTo>
                  <a:lnTo>
                    <a:pt x="11719" y="590"/>
                  </a:lnTo>
                  <a:lnTo>
                    <a:pt x="11681" y="500"/>
                  </a:lnTo>
                  <a:lnTo>
                    <a:pt x="11630" y="423"/>
                  </a:lnTo>
                  <a:lnTo>
                    <a:pt x="11578" y="347"/>
                  </a:lnTo>
                  <a:lnTo>
                    <a:pt x="11527" y="283"/>
                  </a:lnTo>
                  <a:lnTo>
                    <a:pt x="11463" y="219"/>
                  </a:lnTo>
                  <a:lnTo>
                    <a:pt x="11386" y="167"/>
                  </a:lnTo>
                  <a:lnTo>
                    <a:pt x="11322" y="116"/>
                  </a:lnTo>
                  <a:lnTo>
                    <a:pt x="11245" y="78"/>
                  </a:lnTo>
                  <a:lnTo>
                    <a:pt x="11156" y="39"/>
                  </a:lnTo>
                  <a:lnTo>
                    <a:pt x="11079" y="14"/>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64;p41">
              <a:extLst>
                <a:ext uri="{FF2B5EF4-FFF2-40B4-BE49-F238E27FC236}">
                  <a16:creationId xmlns:a16="http://schemas.microsoft.com/office/drawing/2014/main" id="{DEFD7657-5A39-A0EC-9B5E-5D758FF918C7}"/>
                </a:ext>
              </a:extLst>
            </p:cNvPr>
            <p:cNvSpPr/>
            <p:nvPr/>
          </p:nvSpPr>
          <p:spPr>
            <a:xfrm rot="5400000">
              <a:off x="4013382" y="4062118"/>
              <a:ext cx="968981" cy="159112"/>
            </a:xfrm>
            <a:custGeom>
              <a:avLst/>
              <a:gdLst/>
              <a:ahLst/>
              <a:cxnLst/>
              <a:rect l="l" t="t" r="r" b="b"/>
              <a:pathLst>
                <a:path w="11784" h="1935" extrusionOk="0">
                  <a:moveTo>
                    <a:pt x="794" y="1"/>
                  </a:moveTo>
                  <a:lnTo>
                    <a:pt x="705" y="13"/>
                  </a:lnTo>
                  <a:lnTo>
                    <a:pt x="628" y="39"/>
                  </a:lnTo>
                  <a:lnTo>
                    <a:pt x="538" y="77"/>
                  </a:lnTo>
                  <a:lnTo>
                    <a:pt x="461" y="116"/>
                  </a:lnTo>
                  <a:lnTo>
                    <a:pt x="384" y="167"/>
                  </a:lnTo>
                  <a:lnTo>
                    <a:pt x="320" y="218"/>
                  </a:lnTo>
                  <a:lnTo>
                    <a:pt x="256" y="282"/>
                  </a:lnTo>
                  <a:lnTo>
                    <a:pt x="205" y="346"/>
                  </a:lnTo>
                  <a:lnTo>
                    <a:pt x="154" y="423"/>
                  </a:lnTo>
                  <a:lnTo>
                    <a:pt x="103" y="500"/>
                  </a:lnTo>
                  <a:lnTo>
                    <a:pt x="64" y="590"/>
                  </a:lnTo>
                  <a:lnTo>
                    <a:pt x="39" y="679"/>
                  </a:lnTo>
                  <a:lnTo>
                    <a:pt x="13" y="769"/>
                  </a:lnTo>
                  <a:lnTo>
                    <a:pt x="0" y="872"/>
                  </a:lnTo>
                  <a:lnTo>
                    <a:pt x="0" y="974"/>
                  </a:lnTo>
                  <a:lnTo>
                    <a:pt x="0" y="1064"/>
                  </a:lnTo>
                  <a:lnTo>
                    <a:pt x="13" y="1166"/>
                  </a:lnTo>
                  <a:lnTo>
                    <a:pt x="39" y="1256"/>
                  </a:lnTo>
                  <a:lnTo>
                    <a:pt x="64" y="1345"/>
                  </a:lnTo>
                  <a:lnTo>
                    <a:pt x="103" y="1435"/>
                  </a:lnTo>
                  <a:lnTo>
                    <a:pt x="154" y="1512"/>
                  </a:lnTo>
                  <a:lnTo>
                    <a:pt x="205" y="1589"/>
                  </a:lnTo>
                  <a:lnTo>
                    <a:pt x="256" y="1653"/>
                  </a:lnTo>
                  <a:lnTo>
                    <a:pt x="320" y="1717"/>
                  </a:lnTo>
                  <a:lnTo>
                    <a:pt x="384" y="1768"/>
                  </a:lnTo>
                  <a:lnTo>
                    <a:pt x="461" y="1819"/>
                  </a:lnTo>
                  <a:lnTo>
                    <a:pt x="538" y="1858"/>
                  </a:lnTo>
                  <a:lnTo>
                    <a:pt x="628" y="1896"/>
                  </a:lnTo>
                  <a:lnTo>
                    <a:pt x="705" y="1922"/>
                  </a:lnTo>
                  <a:lnTo>
                    <a:pt x="794" y="1935"/>
                  </a:lnTo>
                  <a:lnTo>
                    <a:pt x="10989" y="1935"/>
                  </a:lnTo>
                  <a:lnTo>
                    <a:pt x="11079" y="1922"/>
                  </a:lnTo>
                  <a:lnTo>
                    <a:pt x="11156" y="1896"/>
                  </a:lnTo>
                  <a:lnTo>
                    <a:pt x="11245" y="1858"/>
                  </a:lnTo>
                  <a:lnTo>
                    <a:pt x="11322" y="1819"/>
                  </a:lnTo>
                  <a:lnTo>
                    <a:pt x="11386" y="1768"/>
                  </a:lnTo>
                  <a:lnTo>
                    <a:pt x="11463" y="1717"/>
                  </a:lnTo>
                  <a:lnTo>
                    <a:pt x="11527" y="1653"/>
                  </a:lnTo>
                  <a:lnTo>
                    <a:pt x="11578" y="1589"/>
                  </a:lnTo>
                  <a:lnTo>
                    <a:pt x="11630" y="1512"/>
                  </a:lnTo>
                  <a:lnTo>
                    <a:pt x="11681" y="1435"/>
                  </a:lnTo>
                  <a:lnTo>
                    <a:pt x="11719" y="1345"/>
                  </a:lnTo>
                  <a:lnTo>
                    <a:pt x="11745" y="1256"/>
                  </a:lnTo>
                  <a:lnTo>
                    <a:pt x="11771" y="1166"/>
                  </a:lnTo>
                  <a:lnTo>
                    <a:pt x="11783" y="1064"/>
                  </a:lnTo>
                  <a:lnTo>
                    <a:pt x="11783" y="974"/>
                  </a:lnTo>
                  <a:lnTo>
                    <a:pt x="11783" y="872"/>
                  </a:lnTo>
                  <a:lnTo>
                    <a:pt x="11771" y="769"/>
                  </a:lnTo>
                  <a:lnTo>
                    <a:pt x="11745" y="679"/>
                  </a:lnTo>
                  <a:lnTo>
                    <a:pt x="11719" y="590"/>
                  </a:lnTo>
                  <a:lnTo>
                    <a:pt x="11681" y="500"/>
                  </a:lnTo>
                  <a:lnTo>
                    <a:pt x="11630" y="423"/>
                  </a:lnTo>
                  <a:lnTo>
                    <a:pt x="11578" y="346"/>
                  </a:lnTo>
                  <a:lnTo>
                    <a:pt x="11527" y="282"/>
                  </a:lnTo>
                  <a:lnTo>
                    <a:pt x="11463" y="218"/>
                  </a:lnTo>
                  <a:lnTo>
                    <a:pt x="11386" y="167"/>
                  </a:lnTo>
                  <a:lnTo>
                    <a:pt x="11322" y="116"/>
                  </a:lnTo>
                  <a:lnTo>
                    <a:pt x="11245" y="77"/>
                  </a:lnTo>
                  <a:lnTo>
                    <a:pt x="11156" y="39"/>
                  </a:lnTo>
                  <a:lnTo>
                    <a:pt x="11079" y="13"/>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65;p41">
              <a:extLst>
                <a:ext uri="{FF2B5EF4-FFF2-40B4-BE49-F238E27FC236}">
                  <a16:creationId xmlns:a16="http://schemas.microsoft.com/office/drawing/2014/main" id="{4021C380-3271-D4F4-5E77-E27059EE6967}"/>
                </a:ext>
              </a:extLst>
            </p:cNvPr>
            <p:cNvSpPr/>
            <p:nvPr/>
          </p:nvSpPr>
          <p:spPr>
            <a:xfrm rot="5400000">
              <a:off x="3638950" y="4061584"/>
              <a:ext cx="968981" cy="160181"/>
            </a:xfrm>
            <a:custGeom>
              <a:avLst/>
              <a:gdLst/>
              <a:ahLst/>
              <a:cxnLst/>
              <a:rect l="l" t="t" r="r" b="b"/>
              <a:pathLst>
                <a:path w="11784" h="1948" extrusionOk="0">
                  <a:moveTo>
                    <a:pt x="794" y="0"/>
                  </a:moveTo>
                  <a:lnTo>
                    <a:pt x="705" y="13"/>
                  </a:lnTo>
                  <a:lnTo>
                    <a:pt x="628" y="39"/>
                  </a:lnTo>
                  <a:lnTo>
                    <a:pt x="538" y="77"/>
                  </a:lnTo>
                  <a:lnTo>
                    <a:pt x="461" y="116"/>
                  </a:lnTo>
                  <a:lnTo>
                    <a:pt x="384" y="167"/>
                  </a:lnTo>
                  <a:lnTo>
                    <a:pt x="320" y="218"/>
                  </a:lnTo>
                  <a:lnTo>
                    <a:pt x="256" y="282"/>
                  </a:lnTo>
                  <a:lnTo>
                    <a:pt x="205" y="359"/>
                  </a:lnTo>
                  <a:lnTo>
                    <a:pt x="154" y="423"/>
                  </a:lnTo>
                  <a:lnTo>
                    <a:pt x="103" y="513"/>
                  </a:lnTo>
                  <a:lnTo>
                    <a:pt x="64" y="590"/>
                  </a:lnTo>
                  <a:lnTo>
                    <a:pt x="39" y="679"/>
                  </a:lnTo>
                  <a:lnTo>
                    <a:pt x="13" y="769"/>
                  </a:lnTo>
                  <a:lnTo>
                    <a:pt x="0" y="871"/>
                  </a:lnTo>
                  <a:lnTo>
                    <a:pt x="0" y="974"/>
                  </a:lnTo>
                  <a:lnTo>
                    <a:pt x="0" y="1076"/>
                  </a:lnTo>
                  <a:lnTo>
                    <a:pt x="13" y="1166"/>
                  </a:lnTo>
                  <a:lnTo>
                    <a:pt x="39" y="1256"/>
                  </a:lnTo>
                  <a:lnTo>
                    <a:pt x="64" y="1345"/>
                  </a:lnTo>
                  <a:lnTo>
                    <a:pt x="103" y="1435"/>
                  </a:lnTo>
                  <a:lnTo>
                    <a:pt x="154" y="1512"/>
                  </a:lnTo>
                  <a:lnTo>
                    <a:pt x="205" y="1589"/>
                  </a:lnTo>
                  <a:lnTo>
                    <a:pt x="256" y="1653"/>
                  </a:lnTo>
                  <a:lnTo>
                    <a:pt x="320" y="1717"/>
                  </a:lnTo>
                  <a:lnTo>
                    <a:pt x="384" y="1781"/>
                  </a:lnTo>
                  <a:lnTo>
                    <a:pt x="461" y="1819"/>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19"/>
                  </a:lnTo>
                  <a:lnTo>
                    <a:pt x="11386" y="1781"/>
                  </a:lnTo>
                  <a:lnTo>
                    <a:pt x="11463" y="1717"/>
                  </a:lnTo>
                  <a:lnTo>
                    <a:pt x="11527" y="1653"/>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69"/>
                  </a:lnTo>
                  <a:lnTo>
                    <a:pt x="11745" y="679"/>
                  </a:lnTo>
                  <a:lnTo>
                    <a:pt x="11719" y="590"/>
                  </a:lnTo>
                  <a:lnTo>
                    <a:pt x="11681" y="513"/>
                  </a:lnTo>
                  <a:lnTo>
                    <a:pt x="11630" y="423"/>
                  </a:lnTo>
                  <a:lnTo>
                    <a:pt x="11578" y="359"/>
                  </a:lnTo>
                  <a:lnTo>
                    <a:pt x="11527" y="282"/>
                  </a:lnTo>
                  <a:lnTo>
                    <a:pt x="11463" y="218"/>
                  </a:lnTo>
                  <a:lnTo>
                    <a:pt x="11386" y="167"/>
                  </a:lnTo>
                  <a:lnTo>
                    <a:pt x="11322" y="116"/>
                  </a:lnTo>
                  <a:lnTo>
                    <a:pt x="11245" y="77"/>
                  </a:lnTo>
                  <a:lnTo>
                    <a:pt x="11156" y="39"/>
                  </a:lnTo>
                  <a:lnTo>
                    <a:pt x="11079" y="13"/>
                  </a:lnTo>
                  <a:lnTo>
                    <a:pt x="109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66;p41">
              <a:extLst>
                <a:ext uri="{FF2B5EF4-FFF2-40B4-BE49-F238E27FC236}">
                  <a16:creationId xmlns:a16="http://schemas.microsoft.com/office/drawing/2014/main" id="{4DCE91D7-ED0F-5177-F4E5-BAF0CBB18CCA}"/>
                </a:ext>
              </a:extLst>
            </p:cNvPr>
            <p:cNvSpPr/>
            <p:nvPr/>
          </p:nvSpPr>
          <p:spPr>
            <a:xfrm rot="5400000">
              <a:off x="2454104"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31"/>
                  </a:lnTo>
                  <a:lnTo>
                    <a:pt x="256" y="282"/>
                  </a:lnTo>
                  <a:lnTo>
                    <a:pt x="205" y="359"/>
                  </a:lnTo>
                  <a:lnTo>
                    <a:pt x="154" y="436"/>
                  </a:lnTo>
                  <a:lnTo>
                    <a:pt x="103" y="513"/>
                  </a:lnTo>
                  <a:lnTo>
                    <a:pt x="64" y="602"/>
                  </a:lnTo>
                  <a:lnTo>
                    <a:pt x="39" y="692"/>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909"/>
                  </a:lnTo>
                  <a:lnTo>
                    <a:pt x="705" y="1921"/>
                  </a:lnTo>
                  <a:lnTo>
                    <a:pt x="794" y="1947"/>
                  </a:lnTo>
                  <a:lnTo>
                    <a:pt x="10989" y="1947"/>
                  </a:lnTo>
                  <a:lnTo>
                    <a:pt x="11079" y="1921"/>
                  </a:lnTo>
                  <a:lnTo>
                    <a:pt x="11156" y="1909"/>
                  </a:lnTo>
                  <a:lnTo>
                    <a:pt x="11245" y="1870"/>
                  </a:lnTo>
                  <a:lnTo>
                    <a:pt x="11322" y="1832"/>
                  </a:lnTo>
                  <a:lnTo>
                    <a:pt x="11399"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92"/>
                  </a:lnTo>
                  <a:lnTo>
                    <a:pt x="11719" y="602"/>
                  </a:lnTo>
                  <a:lnTo>
                    <a:pt x="11681" y="513"/>
                  </a:lnTo>
                  <a:lnTo>
                    <a:pt x="11630" y="436"/>
                  </a:lnTo>
                  <a:lnTo>
                    <a:pt x="11578" y="359"/>
                  </a:lnTo>
                  <a:lnTo>
                    <a:pt x="11527" y="282"/>
                  </a:lnTo>
                  <a:lnTo>
                    <a:pt x="11463" y="231"/>
                  </a:lnTo>
                  <a:lnTo>
                    <a:pt x="11399"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67;p41">
              <a:extLst>
                <a:ext uri="{FF2B5EF4-FFF2-40B4-BE49-F238E27FC236}">
                  <a16:creationId xmlns:a16="http://schemas.microsoft.com/office/drawing/2014/main" id="{9672E807-C7BD-F4FD-0962-3DD2CFCAC7D1}"/>
                </a:ext>
              </a:extLst>
            </p:cNvPr>
            <p:cNvSpPr/>
            <p:nvPr/>
          </p:nvSpPr>
          <p:spPr>
            <a:xfrm rot="5400000">
              <a:off x="2828002" y="4061584"/>
              <a:ext cx="968981" cy="160181"/>
            </a:xfrm>
            <a:custGeom>
              <a:avLst/>
              <a:gdLst/>
              <a:ahLst/>
              <a:cxnLst/>
              <a:rect l="l" t="t" r="r" b="b"/>
              <a:pathLst>
                <a:path w="11784" h="1948" extrusionOk="0">
                  <a:moveTo>
                    <a:pt x="794" y="1"/>
                  </a:moveTo>
                  <a:lnTo>
                    <a:pt x="705" y="26"/>
                  </a:lnTo>
                  <a:lnTo>
                    <a:pt x="628" y="52"/>
                  </a:lnTo>
                  <a:lnTo>
                    <a:pt x="538" y="77"/>
                  </a:lnTo>
                  <a:lnTo>
                    <a:pt x="461" y="116"/>
                  </a:lnTo>
                  <a:lnTo>
                    <a:pt x="384" y="167"/>
                  </a:lnTo>
                  <a:lnTo>
                    <a:pt x="320" y="218"/>
                  </a:lnTo>
                  <a:lnTo>
                    <a:pt x="256" y="282"/>
                  </a:lnTo>
                  <a:lnTo>
                    <a:pt x="205" y="359"/>
                  </a:lnTo>
                  <a:lnTo>
                    <a:pt x="154" y="436"/>
                  </a:lnTo>
                  <a:lnTo>
                    <a:pt x="103" y="513"/>
                  </a:lnTo>
                  <a:lnTo>
                    <a:pt x="64" y="590"/>
                  </a:lnTo>
                  <a:lnTo>
                    <a:pt x="39" y="679"/>
                  </a:lnTo>
                  <a:lnTo>
                    <a:pt x="13" y="782"/>
                  </a:lnTo>
                  <a:lnTo>
                    <a:pt x="0" y="871"/>
                  </a:lnTo>
                  <a:lnTo>
                    <a:pt x="0" y="974"/>
                  </a:lnTo>
                  <a:lnTo>
                    <a:pt x="0" y="1076"/>
                  </a:lnTo>
                  <a:lnTo>
                    <a:pt x="13" y="1166"/>
                  </a:lnTo>
                  <a:lnTo>
                    <a:pt x="39" y="1256"/>
                  </a:lnTo>
                  <a:lnTo>
                    <a:pt x="64" y="1345"/>
                  </a:lnTo>
                  <a:lnTo>
                    <a:pt x="103" y="1435"/>
                  </a:lnTo>
                  <a:lnTo>
                    <a:pt x="154" y="1512"/>
                  </a:lnTo>
                  <a:lnTo>
                    <a:pt x="205" y="1589"/>
                  </a:lnTo>
                  <a:lnTo>
                    <a:pt x="256" y="1666"/>
                  </a:lnTo>
                  <a:lnTo>
                    <a:pt x="320" y="1717"/>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99" y="1781"/>
                  </a:lnTo>
                  <a:lnTo>
                    <a:pt x="11463" y="1717"/>
                  </a:lnTo>
                  <a:lnTo>
                    <a:pt x="11527" y="1666"/>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82"/>
                  </a:lnTo>
                  <a:lnTo>
                    <a:pt x="11745" y="679"/>
                  </a:lnTo>
                  <a:lnTo>
                    <a:pt x="11719" y="590"/>
                  </a:lnTo>
                  <a:lnTo>
                    <a:pt x="11681" y="513"/>
                  </a:lnTo>
                  <a:lnTo>
                    <a:pt x="11630" y="436"/>
                  </a:lnTo>
                  <a:lnTo>
                    <a:pt x="11578" y="359"/>
                  </a:lnTo>
                  <a:lnTo>
                    <a:pt x="11527" y="282"/>
                  </a:lnTo>
                  <a:lnTo>
                    <a:pt x="11463" y="218"/>
                  </a:lnTo>
                  <a:lnTo>
                    <a:pt x="11399" y="167"/>
                  </a:lnTo>
                  <a:lnTo>
                    <a:pt x="11322" y="116"/>
                  </a:lnTo>
                  <a:lnTo>
                    <a:pt x="11245" y="77"/>
                  </a:lnTo>
                  <a:lnTo>
                    <a:pt x="11156" y="52"/>
                  </a:lnTo>
                  <a:lnTo>
                    <a:pt x="11079" y="26"/>
                  </a:lnTo>
                  <a:lnTo>
                    <a:pt x="109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68;p41">
              <a:extLst>
                <a:ext uri="{FF2B5EF4-FFF2-40B4-BE49-F238E27FC236}">
                  <a16:creationId xmlns:a16="http://schemas.microsoft.com/office/drawing/2014/main" id="{A3B5F8B0-3BA5-612C-CC23-9AED1E9B94E6}"/>
                </a:ext>
              </a:extLst>
            </p:cNvPr>
            <p:cNvSpPr/>
            <p:nvPr/>
          </p:nvSpPr>
          <p:spPr>
            <a:xfrm rot="5400000">
              <a:off x="2080248"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28"/>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78"/>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34"/>
                  </a:lnTo>
                  <a:lnTo>
                    <a:pt x="794" y="1947"/>
                  </a:lnTo>
                  <a:lnTo>
                    <a:pt x="10989" y="1947"/>
                  </a:lnTo>
                  <a:lnTo>
                    <a:pt x="11079" y="1934"/>
                  </a:lnTo>
                  <a:lnTo>
                    <a:pt x="11156" y="1908"/>
                  </a:lnTo>
                  <a:lnTo>
                    <a:pt x="11245" y="1870"/>
                  </a:lnTo>
                  <a:lnTo>
                    <a:pt x="11322" y="1832"/>
                  </a:lnTo>
                  <a:lnTo>
                    <a:pt x="11399" y="1780"/>
                  </a:lnTo>
                  <a:lnTo>
                    <a:pt x="11463" y="1729"/>
                  </a:lnTo>
                  <a:lnTo>
                    <a:pt x="11527" y="1665"/>
                  </a:lnTo>
                  <a:lnTo>
                    <a:pt x="11578" y="1588"/>
                  </a:lnTo>
                  <a:lnTo>
                    <a:pt x="11630" y="1524"/>
                  </a:lnTo>
                  <a:lnTo>
                    <a:pt x="11681" y="1435"/>
                  </a:lnTo>
                  <a:lnTo>
                    <a:pt x="11719" y="1358"/>
                  </a:lnTo>
                  <a:lnTo>
                    <a:pt x="11745" y="1268"/>
                  </a:lnTo>
                  <a:lnTo>
                    <a:pt x="11771" y="1178"/>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99" y="167"/>
                  </a:lnTo>
                  <a:lnTo>
                    <a:pt x="11322" y="128"/>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69;p41">
              <a:extLst>
                <a:ext uri="{FF2B5EF4-FFF2-40B4-BE49-F238E27FC236}">
                  <a16:creationId xmlns:a16="http://schemas.microsoft.com/office/drawing/2014/main" id="{AC327024-207D-3DA2-8A20-2CD3DAD79DEC}"/>
                </a:ext>
              </a:extLst>
            </p:cNvPr>
            <p:cNvSpPr/>
            <p:nvPr/>
          </p:nvSpPr>
          <p:spPr>
            <a:xfrm rot="5400000">
              <a:off x="5946476" y="4061584"/>
              <a:ext cx="968981" cy="160181"/>
            </a:xfrm>
            <a:custGeom>
              <a:avLst/>
              <a:gdLst/>
              <a:ahLst/>
              <a:cxnLst/>
              <a:rect l="l" t="t" r="r" b="b"/>
              <a:pathLst>
                <a:path w="11784" h="1948" extrusionOk="0">
                  <a:moveTo>
                    <a:pt x="884" y="0"/>
                  </a:moveTo>
                  <a:lnTo>
                    <a:pt x="794" y="13"/>
                  </a:lnTo>
                  <a:lnTo>
                    <a:pt x="705" y="26"/>
                  </a:lnTo>
                  <a:lnTo>
                    <a:pt x="628" y="52"/>
                  </a:lnTo>
                  <a:lnTo>
                    <a:pt x="538" y="77"/>
                  </a:lnTo>
                  <a:lnTo>
                    <a:pt x="461" y="116"/>
                  </a:lnTo>
                  <a:lnTo>
                    <a:pt x="384" y="167"/>
                  </a:lnTo>
                  <a:lnTo>
                    <a:pt x="320" y="218"/>
                  </a:lnTo>
                  <a:lnTo>
                    <a:pt x="256" y="282"/>
                  </a:lnTo>
                  <a:lnTo>
                    <a:pt x="205" y="359"/>
                  </a:lnTo>
                  <a:lnTo>
                    <a:pt x="154" y="436"/>
                  </a:lnTo>
                  <a:lnTo>
                    <a:pt x="103" y="513"/>
                  </a:lnTo>
                  <a:lnTo>
                    <a:pt x="64" y="589"/>
                  </a:lnTo>
                  <a:lnTo>
                    <a:pt x="39" y="679"/>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86"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79"/>
                  </a:lnTo>
                  <a:lnTo>
                    <a:pt x="11719" y="589"/>
                  </a:lnTo>
                  <a:lnTo>
                    <a:pt x="11681" y="513"/>
                  </a:lnTo>
                  <a:lnTo>
                    <a:pt x="11630" y="436"/>
                  </a:lnTo>
                  <a:lnTo>
                    <a:pt x="11578" y="359"/>
                  </a:lnTo>
                  <a:lnTo>
                    <a:pt x="11527" y="282"/>
                  </a:lnTo>
                  <a:lnTo>
                    <a:pt x="11463" y="218"/>
                  </a:lnTo>
                  <a:lnTo>
                    <a:pt x="11386"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70;p41">
              <a:extLst>
                <a:ext uri="{FF2B5EF4-FFF2-40B4-BE49-F238E27FC236}">
                  <a16:creationId xmlns:a16="http://schemas.microsoft.com/office/drawing/2014/main" id="{A147DAF8-4765-212A-7A95-178790593434}"/>
                </a:ext>
              </a:extLst>
            </p:cNvPr>
            <p:cNvSpPr/>
            <p:nvPr/>
          </p:nvSpPr>
          <p:spPr>
            <a:xfrm rot="5400000">
              <a:off x="5572619" y="4061625"/>
              <a:ext cx="968981" cy="160099"/>
            </a:xfrm>
            <a:custGeom>
              <a:avLst/>
              <a:gdLst/>
              <a:ahLst/>
              <a:cxnLst/>
              <a:rect l="l" t="t" r="r" b="b"/>
              <a:pathLst>
                <a:path w="11784" h="1947" extrusionOk="0">
                  <a:moveTo>
                    <a:pt x="884" y="0"/>
                  </a:moveTo>
                  <a:lnTo>
                    <a:pt x="794" y="13"/>
                  </a:lnTo>
                  <a:lnTo>
                    <a:pt x="705" y="26"/>
                  </a:lnTo>
                  <a:lnTo>
                    <a:pt x="628" y="51"/>
                  </a:lnTo>
                  <a:lnTo>
                    <a:pt x="538" y="77"/>
                  </a:lnTo>
                  <a:lnTo>
                    <a:pt x="461" y="115"/>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66"/>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21"/>
                  </a:lnTo>
                  <a:lnTo>
                    <a:pt x="794" y="1947"/>
                  </a:lnTo>
                  <a:lnTo>
                    <a:pt x="10989" y="1947"/>
                  </a:lnTo>
                  <a:lnTo>
                    <a:pt x="11079" y="1921"/>
                  </a:lnTo>
                  <a:lnTo>
                    <a:pt x="11156" y="1908"/>
                  </a:lnTo>
                  <a:lnTo>
                    <a:pt x="11245" y="1870"/>
                  </a:lnTo>
                  <a:lnTo>
                    <a:pt x="11322" y="1832"/>
                  </a:lnTo>
                  <a:lnTo>
                    <a:pt x="11386" y="1780"/>
                  </a:lnTo>
                  <a:lnTo>
                    <a:pt x="11463" y="1729"/>
                  </a:lnTo>
                  <a:lnTo>
                    <a:pt x="11527" y="1665"/>
                  </a:lnTo>
                  <a:lnTo>
                    <a:pt x="11578" y="1588"/>
                  </a:lnTo>
                  <a:lnTo>
                    <a:pt x="11630" y="1524"/>
                  </a:lnTo>
                  <a:lnTo>
                    <a:pt x="11681" y="1435"/>
                  </a:lnTo>
                  <a:lnTo>
                    <a:pt x="11719" y="1358"/>
                  </a:lnTo>
                  <a:lnTo>
                    <a:pt x="11745" y="1268"/>
                  </a:lnTo>
                  <a:lnTo>
                    <a:pt x="11771" y="1166"/>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86" y="167"/>
                  </a:lnTo>
                  <a:lnTo>
                    <a:pt x="11322" y="115"/>
                  </a:lnTo>
                  <a:lnTo>
                    <a:pt x="11245" y="77"/>
                  </a:lnTo>
                  <a:lnTo>
                    <a:pt x="11156" y="51"/>
                  </a:lnTo>
                  <a:lnTo>
                    <a:pt x="11079" y="26"/>
                  </a:lnTo>
                  <a:lnTo>
                    <a:pt x="10989" y="13"/>
                  </a:lnTo>
                  <a:lnTo>
                    <a:pt x="10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71;p41">
              <a:extLst>
                <a:ext uri="{FF2B5EF4-FFF2-40B4-BE49-F238E27FC236}">
                  <a16:creationId xmlns:a16="http://schemas.microsoft.com/office/drawing/2014/main" id="{FA3C5EC1-6AA5-3D9B-6B98-478145E0621B}"/>
                </a:ext>
              </a:extLst>
            </p:cNvPr>
            <p:cNvSpPr/>
            <p:nvPr/>
          </p:nvSpPr>
          <p:spPr>
            <a:xfrm rot="5400000">
              <a:off x="5198763" y="4061584"/>
              <a:ext cx="968981" cy="160181"/>
            </a:xfrm>
            <a:custGeom>
              <a:avLst/>
              <a:gdLst/>
              <a:ahLst/>
              <a:cxnLst/>
              <a:rect l="l" t="t" r="r" b="b"/>
              <a:pathLst>
                <a:path w="11784" h="1948" extrusionOk="0">
                  <a:moveTo>
                    <a:pt x="884" y="1"/>
                  </a:moveTo>
                  <a:lnTo>
                    <a:pt x="794" y="14"/>
                  </a:lnTo>
                  <a:lnTo>
                    <a:pt x="705" y="27"/>
                  </a:lnTo>
                  <a:lnTo>
                    <a:pt x="628" y="52"/>
                  </a:lnTo>
                  <a:lnTo>
                    <a:pt x="538" y="78"/>
                  </a:lnTo>
                  <a:lnTo>
                    <a:pt x="461" y="129"/>
                  </a:lnTo>
                  <a:lnTo>
                    <a:pt x="384" y="167"/>
                  </a:lnTo>
                  <a:lnTo>
                    <a:pt x="320" y="231"/>
                  </a:lnTo>
                  <a:lnTo>
                    <a:pt x="256" y="296"/>
                  </a:lnTo>
                  <a:lnTo>
                    <a:pt x="205" y="360"/>
                  </a:lnTo>
                  <a:lnTo>
                    <a:pt x="154" y="436"/>
                  </a:lnTo>
                  <a:lnTo>
                    <a:pt x="103" y="513"/>
                  </a:lnTo>
                  <a:lnTo>
                    <a:pt x="64" y="603"/>
                  </a:lnTo>
                  <a:lnTo>
                    <a:pt x="39" y="693"/>
                  </a:lnTo>
                  <a:lnTo>
                    <a:pt x="13" y="782"/>
                  </a:lnTo>
                  <a:lnTo>
                    <a:pt x="0" y="885"/>
                  </a:lnTo>
                  <a:lnTo>
                    <a:pt x="0" y="974"/>
                  </a:lnTo>
                  <a:lnTo>
                    <a:pt x="0" y="1077"/>
                  </a:lnTo>
                  <a:lnTo>
                    <a:pt x="13" y="1179"/>
                  </a:lnTo>
                  <a:lnTo>
                    <a:pt x="39" y="1269"/>
                  </a:lnTo>
                  <a:lnTo>
                    <a:pt x="64" y="1359"/>
                  </a:lnTo>
                  <a:lnTo>
                    <a:pt x="103" y="1435"/>
                  </a:lnTo>
                  <a:lnTo>
                    <a:pt x="154" y="1525"/>
                  </a:lnTo>
                  <a:lnTo>
                    <a:pt x="205" y="1602"/>
                  </a:lnTo>
                  <a:lnTo>
                    <a:pt x="256" y="1666"/>
                  </a:lnTo>
                  <a:lnTo>
                    <a:pt x="320" y="1730"/>
                  </a:lnTo>
                  <a:lnTo>
                    <a:pt x="384" y="1781"/>
                  </a:lnTo>
                  <a:lnTo>
                    <a:pt x="461" y="1832"/>
                  </a:lnTo>
                  <a:lnTo>
                    <a:pt x="538" y="1871"/>
                  </a:lnTo>
                  <a:lnTo>
                    <a:pt x="628" y="1909"/>
                  </a:lnTo>
                  <a:lnTo>
                    <a:pt x="705" y="1935"/>
                  </a:lnTo>
                  <a:lnTo>
                    <a:pt x="794" y="1948"/>
                  </a:lnTo>
                  <a:lnTo>
                    <a:pt x="10989" y="1948"/>
                  </a:lnTo>
                  <a:lnTo>
                    <a:pt x="11079" y="1935"/>
                  </a:lnTo>
                  <a:lnTo>
                    <a:pt x="11156" y="1909"/>
                  </a:lnTo>
                  <a:lnTo>
                    <a:pt x="11245" y="1871"/>
                  </a:lnTo>
                  <a:lnTo>
                    <a:pt x="11322" y="1832"/>
                  </a:lnTo>
                  <a:lnTo>
                    <a:pt x="11386" y="1781"/>
                  </a:lnTo>
                  <a:lnTo>
                    <a:pt x="11463" y="1730"/>
                  </a:lnTo>
                  <a:lnTo>
                    <a:pt x="11527" y="1666"/>
                  </a:lnTo>
                  <a:lnTo>
                    <a:pt x="11578" y="1602"/>
                  </a:lnTo>
                  <a:lnTo>
                    <a:pt x="11630" y="1525"/>
                  </a:lnTo>
                  <a:lnTo>
                    <a:pt x="11681" y="1435"/>
                  </a:lnTo>
                  <a:lnTo>
                    <a:pt x="11719" y="1359"/>
                  </a:lnTo>
                  <a:lnTo>
                    <a:pt x="11745" y="1269"/>
                  </a:lnTo>
                  <a:lnTo>
                    <a:pt x="11771" y="1179"/>
                  </a:lnTo>
                  <a:lnTo>
                    <a:pt x="11783" y="1077"/>
                  </a:lnTo>
                  <a:lnTo>
                    <a:pt x="11783" y="974"/>
                  </a:lnTo>
                  <a:lnTo>
                    <a:pt x="11783" y="885"/>
                  </a:lnTo>
                  <a:lnTo>
                    <a:pt x="11771" y="782"/>
                  </a:lnTo>
                  <a:lnTo>
                    <a:pt x="11745" y="693"/>
                  </a:lnTo>
                  <a:lnTo>
                    <a:pt x="11719" y="603"/>
                  </a:lnTo>
                  <a:lnTo>
                    <a:pt x="11681" y="513"/>
                  </a:lnTo>
                  <a:lnTo>
                    <a:pt x="11630" y="436"/>
                  </a:lnTo>
                  <a:lnTo>
                    <a:pt x="11578" y="360"/>
                  </a:lnTo>
                  <a:lnTo>
                    <a:pt x="11527" y="296"/>
                  </a:lnTo>
                  <a:lnTo>
                    <a:pt x="11463" y="231"/>
                  </a:lnTo>
                  <a:lnTo>
                    <a:pt x="11386" y="167"/>
                  </a:lnTo>
                  <a:lnTo>
                    <a:pt x="11322" y="129"/>
                  </a:lnTo>
                  <a:lnTo>
                    <a:pt x="11245" y="78"/>
                  </a:lnTo>
                  <a:lnTo>
                    <a:pt x="11156" y="52"/>
                  </a:lnTo>
                  <a:lnTo>
                    <a:pt x="11079" y="27"/>
                  </a:lnTo>
                  <a:lnTo>
                    <a:pt x="10989" y="14"/>
                  </a:lnTo>
                  <a:lnTo>
                    <a:pt x="10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72;p41">
              <a:extLst>
                <a:ext uri="{FF2B5EF4-FFF2-40B4-BE49-F238E27FC236}">
                  <a16:creationId xmlns:a16="http://schemas.microsoft.com/office/drawing/2014/main" id="{229D4E2A-BB25-CF5C-09DF-9FCBFACF961C}"/>
                </a:ext>
              </a:extLst>
            </p:cNvPr>
            <p:cNvSpPr/>
            <p:nvPr/>
          </p:nvSpPr>
          <p:spPr>
            <a:xfrm rot="5400000">
              <a:off x="6713715" y="2876211"/>
              <a:ext cx="240190" cy="239121"/>
            </a:xfrm>
            <a:custGeom>
              <a:avLst/>
              <a:gdLst/>
              <a:ahLst/>
              <a:cxnLst/>
              <a:rect l="l" t="t" r="r" b="b"/>
              <a:pathLst>
                <a:path w="2921" h="2908" extrusionOk="0">
                  <a:moveTo>
                    <a:pt x="1307" y="0"/>
                  </a:moveTo>
                  <a:lnTo>
                    <a:pt x="1166" y="26"/>
                  </a:lnTo>
                  <a:lnTo>
                    <a:pt x="1025" y="64"/>
                  </a:lnTo>
                  <a:lnTo>
                    <a:pt x="897" y="102"/>
                  </a:lnTo>
                  <a:lnTo>
                    <a:pt x="769" y="167"/>
                  </a:lnTo>
                  <a:lnTo>
                    <a:pt x="654" y="243"/>
                  </a:lnTo>
                  <a:lnTo>
                    <a:pt x="539" y="333"/>
                  </a:lnTo>
                  <a:lnTo>
                    <a:pt x="436" y="423"/>
                  </a:lnTo>
                  <a:lnTo>
                    <a:pt x="334" y="525"/>
                  </a:lnTo>
                  <a:lnTo>
                    <a:pt x="257" y="640"/>
                  </a:lnTo>
                  <a:lnTo>
                    <a:pt x="180" y="756"/>
                  </a:lnTo>
                  <a:lnTo>
                    <a:pt x="116" y="884"/>
                  </a:lnTo>
                  <a:lnTo>
                    <a:pt x="78" y="1012"/>
                  </a:lnTo>
                  <a:lnTo>
                    <a:pt x="39" y="1153"/>
                  </a:lnTo>
                  <a:lnTo>
                    <a:pt x="14" y="1306"/>
                  </a:lnTo>
                  <a:lnTo>
                    <a:pt x="1" y="1447"/>
                  </a:lnTo>
                  <a:lnTo>
                    <a:pt x="14" y="1601"/>
                  </a:lnTo>
                  <a:lnTo>
                    <a:pt x="39" y="1742"/>
                  </a:lnTo>
                  <a:lnTo>
                    <a:pt x="78" y="1883"/>
                  </a:lnTo>
                  <a:lnTo>
                    <a:pt x="116" y="2011"/>
                  </a:lnTo>
                  <a:lnTo>
                    <a:pt x="180" y="2139"/>
                  </a:lnTo>
                  <a:lnTo>
                    <a:pt x="257" y="2267"/>
                  </a:lnTo>
                  <a:lnTo>
                    <a:pt x="334" y="2382"/>
                  </a:lnTo>
                  <a:lnTo>
                    <a:pt x="436" y="2485"/>
                  </a:lnTo>
                  <a:lnTo>
                    <a:pt x="539" y="2574"/>
                  </a:lnTo>
                  <a:lnTo>
                    <a:pt x="654" y="2651"/>
                  </a:lnTo>
                  <a:lnTo>
                    <a:pt x="769" y="2728"/>
                  </a:lnTo>
                  <a:lnTo>
                    <a:pt x="897" y="2792"/>
                  </a:lnTo>
                  <a:lnTo>
                    <a:pt x="1025" y="2843"/>
                  </a:lnTo>
                  <a:lnTo>
                    <a:pt x="1166" y="2882"/>
                  </a:lnTo>
                  <a:lnTo>
                    <a:pt x="1307" y="2895"/>
                  </a:lnTo>
                  <a:lnTo>
                    <a:pt x="1461" y="2907"/>
                  </a:lnTo>
                  <a:lnTo>
                    <a:pt x="1615" y="2895"/>
                  </a:lnTo>
                  <a:lnTo>
                    <a:pt x="1755" y="2882"/>
                  </a:lnTo>
                  <a:lnTo>
                    <a:pt x="1896" y="2843"/>
                  </a:lnTo>
                  <a:lnTo>
                    <a:pt x="2024" y="2792"/>
                  </a:lnTo>
                  <a:lnTo>
                    <a:pt x="2152" y="2728"/>
                  </a:lnTo>
                  <a:lnTo>
                    <a:pt x="2281" y="2651"/>
                  </a:lnTo>
                  <a:lnTo>
                    <a:pt x="2383" y="2574"/>
                  </a:lnTo>
                  <a:lnTo>
                    <a:pt x="2485" y="2485"/>
                  </a:lnTo>
                  <a:lnTo>
                    <a:pt x="2588" y="2382"/>
                  </a:lnTo>
                  <a:lnTo>
                    <a:pt x="2665" y="2267"/>
                  </a:lnTo>
                  <a:lnTo>
                    <a:pt x="2742" y="2139"/>
                  </a:lnTo>
                  <a:lnTo>
                    <a:pt x="2806" y="2011"/>
                  </a:lnTo>
                  <a:lnTo>
                    <a:pt x="2857" y="1883"/>
                  </a:lnTo>
                  <a:lnTo>
                    <a:pt x="2883" y="1742"/>
                  </a:lnTo>
                  <a:lnTo>
                    <a:pt x="2908" y="1601"/>
                  </a:lnTo>
                  <a:lnTo>
                    <a:pt x="2921" y="1447"/>
                  </a:lnTo>
                  <a:lnTo>
                    <a:pt x="2908" y="1306"/>
                  </a:lnTo>
                  <a:lnTo>
                    <a:pt x="2883" y="1153"/>
                  </a:lnTo>
                  <a:lnTo>
                    <a:pt x="2857" y="1012"/>
                  </a:lnTo>
                  <a:lnTo>
                    <a:pt x="2806" y="884"/>
                  </a:lnTo>
                  <a:lnTo>
                    <a:pt x="2742" y="756"/>
                  </a:lnTo>
                  <a:lnTo>
                    <a:pt x="2665" y="640"/>
                  </a:lnTo>
                  <a:lnTo>
                    <a:pt x="2588" y="525"/>
                  </a:lnTo>
                  <a:lnTo>
                    <a:pt x="2485" y="423"/>
                  </a:lnTo>
                  <a:lnTo>
                    <a:pt x="2383" y="333"/>
                  </a:lnTo>
                  <a:lnTo>
                    <a:pt x="2281" y="243"/>
                  </a:lnTo>
                  <a:lnTo>
                    <a:pt x="2152" y="167"/>
                  </a:lnTo>
                  <a:lnTo>
                    <a:pt x="2024" y="102"/>
                  </a:lnTo>
                  <a:lnTo>
                    <a:pt x="1896" y="64"/>
                  </a:lnTo>
                  <a:lnTo>
                    <a:pt x="1755" y="26"/>
                  </a:lnTo>
                  <a:lnTo>
                    <a:pt x="1615" y="0"/>
                  </a:lnTo>
                  <a:close/>
                </a:path>
              </a:pathLst>
            </a:custGeom>
            <a:solidFill>
              <a:srgbClr val="FAFF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73;p41">
              <a:extLst>
                <a:ext uri="{FF2B5EF4-FFF2-40B4-BE49-F238E27FC236}">
                  <a16:creationId xmlns:a16="http://schemas.microsoft.com/office/drawing/2014/main" id="{46C5476E-D89F-FD4E-4B23-95BF708FDB26}"/>
                </a:ext>
              </a:extLst>
            </p:cNvPr>
            <p:cNvSpPr/>
            <p:nvPr/>
          </p:nvSpPr>
          <p:spPr>
            <a:xfrm rot="5400000">
              <a:off x="5937509" y="2776179"/>
              <a:ext cx="239203" cy="240190"/>
            </a:xfrm>
            <a:custGeom>
              <a:avLst/>
              <a:gdLst/>
              <a:ahLst/>
              <a:cxnLst/>
              <a:rect l="l" t="t" r="r" b="b"/>
              <a:pathLst>
                <a:path w="2909" h="2921" extrusionOk="0">
                  <a:moveTo>
                    <a:pt x="1448" y="0"/>
                  </a:moveTo>
                  <a:lnTo>
                    <a:pt x="1307" y="13"/>
                  </a:lnTo>
                  <a:lnTo>
                    <a:pt x="1154" y="39"/>
                  </a:lnTo>
                  <a:lnTo>
                    <a:pt x="1025" y="77"/>
                  </a:lnTo>
                  <a:lnTo>
                    <a:pt x="885" y="116"/>
                  </a:lnTo>
                  <a:lnTo>
                    <a:pt x="756" y="180"/>
                  </a:lnTo>
                  <a:lnTo>
                    <a:pt x="641" y="257"/>
                  </a:lnTo>
                  <a:lnTo>
                    <a:pt x="526" y="333"/>
                  </a:lnTo>
                  <a:lnTo>
                    <a:pt x="423" y="436"/>
                  </a:lnTo>
                  <a:lnTo>
                    <a:pt x="334" y="538"/>
                  </a:lnTo>
                  <a:lnTo>
                    <a:pt x="244" y="654"/>
                  </a:lnTo>
                  <a:lnTo>
                    <a:pt x="167" y="769"/>
                  </a:lnTo>
                  <a:lnTo>
                    <a:pt x="116" y="897"/>
                  </a:lnTo>
                  <a:lnTo>
                    <a:pt x="65" y="1025"/>
                  </a:lnTo>
                  <a:lnTo>
                    <a:pt x="26" y="1166"/>
                  </a:lnTo>
                  <a:lnTo>
                    <a:pt x="1" y="1320"/>
                  </a:lnTo>
                  <a:lnTo>
                    <a:pt x="1" y="1461"/>
                  </a:lnTo>
                  <a:lnTo>
                    <a:pt x="1" y="1614"/>
                  </a:lnTo>
                  <a:lnTo>
                    <a:pt x="26" y="1755"/>
                  </a:lnTo>
                  <a:lnTo>
                    <a:pt x="65" y="1896"/>
                  </a:lnTo>
                  <a:lnTo>
                    <a:pt x="116" y="2024"/>
                  </a:lnTo>
                  <a:lnTo>
                    <a:pt x="167" y="2152"/>
                  </a:lnTo>
                  <a:lnTo>
                    <a:pt x="244" y="2280"/>
                  </a:lnTo>
                  <a:lnTo>
                    <a:pt x="334" y="2383"/>
                  </a:lnTo>
                  <a:lnTo>
                    <a:pt x="423" y="2498"/>
                  </a:lnTo>
                  <a:lnTo>
                    <a:pt x="526" y="2588"/>
                  </a:lnTo>
                  <a:lnTo>
                    <a:pt x="641" y="2664"/>
                  </a:lnTo>
                  <a:lnTo>
                    <a:pt x="756" y="2741"/>
                  </a:lnTo>
                  <a:lnTo>
                    <a:pt x="885" y="2805"/>
                  </a:lnTo>
                  <a:lnTo>
                    <a:pt x="1025" y="2857"/>
                  </a:lnTo>
                  <a:lnTo>
                    <a:pt x="1154" y="2882"/>
                  </a:lnTo>
                  <a:lnTo>
                    <a:pt x="1307" y="2908"/>
                  </a:lnTo>
                  <a:lnTo>
                    <a:pt x="1448" y="2921"/>
                  </a:lnTo>
                  <a:lnTo>
                    <a:pt x="1602" y="2908"/>
                  </a:lnTo>
                  <a:lnTo>
                    <a:pt x="1743" y="2882"/>
                  </a:lnTo>
                  <a:lnTo>
                    <a:pt x="1884" y="2857"/>
                  </a:lnTo>
                  <a:lnTo>
                    <a:pt x="2024" y="2805"/>
                  </a:lnTo>
                  <a:lnTo>
                    <a:pt x="2153" y="2741"/>
                  </a:lnTo>
                  <a:lnTo>
                    <a:pt x="2268" y="2664"/>
                  </a:lnTo>
                  <a:lnTo>
                    <a:pt x="2383" y="2588"/>
                  </a:lnTo>
                  <a:lnTo>
                    <a:pt x="2486" y="2498"/>
                  </a:lnTo>
                  <a:lnTo>
                    <a:pt x="2575" y="2383"/>
                  </a:lnTo>
                  <a:lnTo>
                    <a:pt x="2665" y="2280"/>
                  </a:lnTo>
                  <a:lnTo>
                    <a:pt x="2729" y="2152"/>
                  </a:lnTo>
                  <a:lnTo>
                    <a:pt x="2793" y="2024"/>
                  </a:lnTo>
                  <a:lnTo>
                    <a:pt x="2844" y="1896"/>
                  </a:lnTo>
                  <a:lnTo>
                    <a:pt x="2883" y="1755"/>
                  </a:lnTo>
                  <a:lnTo>
                    <a:pt x="2895" y="1614"/>
                  </a:lnTo>
                  <a:lnTo>
                    <a:pt x="2908" y="1461"/>
                  </a:lnTo>
                  <a:lnTo>
                    <a:pt x="2895" y="1320"/>
                  </a:lnTo>
                  <a:lnTo>
                    <a:pt x="2883" y="1166"/>
                  </a:lnTo>
                  <a:lnTo>
                    <a:pt x="2844" y="1025"/>
                  </a:lnTo>
                  <a:lnTo>
                    <a:pt x="2793" y="897"/>
                  </a:lnTo>
                  <a:lnTo>
                    <a:pt x="2729" y="769"/>
                  </a:lnTo>
                  <a:lnTo>
                    <a:pt x="2665" y="654"/>
                  </a:lnTo>
                  <a:lnTo>
                    <a:pt x="2575" y="538"/>
                  </a:lnTo>
                  <a:lnTo>
                    <a:pt x="2486" y="436"/>
                  </a:lnTo>
                  <a:lnTo>
                    <a:pt x="2383" y="333"/>
                  </a:lnTo>
                  <a:lnTo>
                    <a:pt x="2268" y="257"/>
                  </a:lnTo>
                  <a:lnTo>
                    <a:pt x="2153" y="180"/>
                  </a:lnTo>
                  <a:lnTo>
                    <a:pt x="2024" y="116"/>
                  </a:lnTo>
                  <a:lnTo>
                    <a:pt x="1884" y="77"/>
                  </a:lnTo>
                  <a:lnTo>
                    <a:pt x="1743" y="39"/>
                  </a:lnTo>
                  <a:lnTo>
                    <a:pt x="1602" y="13"/>
                  </a:lnTo>
                  <a:lnTo>
                    <a:pt x="1448" y="0"/>
                  </a:lnTo>
                  <a:close/>
                </a:path>
              </a:pathLst>
            </a:custGeom>
            <a:solidFill>
              <a:srgbClr val="FAFF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74;p41">
              <a:extLst>
                <a:ext uri="{FF2B5EF4-FFF2-40B4-BE49-F238E27FC236}">
                  <a16:creationId xmlns:a16="http://schemas.microsoft.com/office/drawing/2014/main" id="{8015A131-DCA0-3114-03E2-613FAA78A108}"/>
                </a:ext>
              </a:extLst>
            </p:cNvPr>
            <p:cNvSpPr/>
            <p:nvPr/>
          </p:nvSpPr>
          <p:spPr>
            <a:xfrm rot="5400000">
              <a:off x="5308288" y="2422840"/>
              <a:ext cx="239121" cy="239121"/>
            </a:xfrm>
            <a:custGeom>
              <a:avLst/>
              <a:gdLst/>
              <a:ahLst/>
              <a:cxnLst/>
              <a:rect l="l" t="t" r="r" b="b"/>
              <a:pathLst>
                <a:path w="2908" h="2908" extrusionOk="0">
                  <a:moveTo>
                    <a:pt x="1448" y="1"/>
                  </a:moveTo>
                  <a:lnTo>
                    <a:pt x="1307" y="13"/>
                  </a:lnTo>
                  <a:lnTo>
                    <a:pt x="1153" y="26"/>
                  </a:lnTo>
                  <a:lnTo>
                    <a:pt x="1012" y="65"/>
                  </a:lnTo>
                  <a:lnTo>
                    <a:pt x="884" y="116"/>
                  </a:lnTo>
                  <a:lnTo>
                    <a:pt x="756" y="180"/>
                  </a:lnTo>
                  <a:lnTo>
                    <a:pt x="641" y="244"/>
                  </a:lnTo>
                  <a:lnTo>
                    <a:pt x="526" y="334"/>
                  </a:lnTo>
                  <a:lnTo>
                    <a:pt x="423" y="423"/>
                  </a:lnTo>
                  <a:lnTo>
                    <a:pt x="321" y="526"/>
                  </a:lnTo>
                  <a:lnTo>
                    <a:pt x="244" y="641"/>
                  </a:lnTo>
                  <a:lnTo>
                    <a:pt x="167" y="756"/>
                  </a:lnTo>
                  <a:lnTo>
                    <a:pt x="103" y="884"/>
                  </a:lnTo>
                  <a:lnTo>
                    <a:pt x="64" y="1025"/>
                  </a:lnTo>
                  <a:lnTo>
                    <a:pt x="26" y="1166"/>
                  </a:lnTo>
                  <a:lnTo>
                    <a:pt x="0" y="1307"/>
                  </a:lnTo>
                  <a:lnTo>
                    <a:pt x="0" y="1461"/>
                  </a:lnTo>
                  <a:lnTo>
                    <a:pt x="0" y="1602"/>
                  </a:lnTo>
                  <a:lnTo>
                    <a:pt x="26" y="1742"/>
                  </a:lnTo>
                  <a:lnTo>
                    <a:pt x="64" y="1883"/>
                  </a:lnTo>
                  <a:lnTo>
                    <a:pt x="103" y="2024"/>
                  </a:lnTo>
                  <a:lnTo>
                    <a:pt x="167" y="2152"/>
                  </a:lnTo>
                  <a:lnTo>
                    <a:pt x="244" y="2268"/>
                  </a:lnTo>
                  <a:lnTo>
                    <a:pt x="321" y="2383"/>
                  </a:lnTo>
                  <a:lnTo>
                    <a:pt x="423" y="2485"/>
                  </a:lnTo>
                  <a:lnTo>
                    <a:pt x="526" y="2575"/>
                  </a:lnTo>
                  <a:lnTo>
                    <a:pt x="641" y="2665"/>
                  </a:lnTo>
                  <a:lnTo>
                    <a:pt x="756" y="2741"/>
                  </a:lnTo>
                  <a:lnTo>
                    <a:pt x="884" y="2793"/>
                  </a:lnTo>
                  <a:lnTo>
                    <a:pt x="1012" y="2844"/>
                  </a:lnTo>
                  <a:lnTo>
                    <a:pt x="1153" y="2882"/>
                  </a:lnTo>
                  <a:lnTo>
                    <a:pt x="1307" y="2908"/>
                  </a:lnTo>
                  <a:lnTo>
                    <a:pt x="1601" y="2908"/>
                  </a:lnTo>
                  <a:lnTo>
                    <a:pt x="1742" y="2882"/>
                  </a:lnTo>
                  <a:lnTo>
                    <a:pt x="1883" y="2844"/>
                  </a:lnTo>
                  <a:lnTo>
                    <a:pt x="2011" y="2793"/>
                  </a:lnTo>
                  <a:lnTo>
                    <a:pt x="2139" y="2741"/>
                  </a:lnTo>
                  <a:lnTo>
                    <a:pt x="2267" y="2665"/>
                  </a:lnTo>
                  <a:lnTo>
                    <a:pt x="2370" y="2575"/>
                  </a:lnTo>
                  <a:lnTo>
                    <a:pt x="2485" y="2485"/>
                  </a:lnTo>
                  <a:lnTo>
                    <a:pt x="2575" y="2383"/>
                  </a:lnTo>
                  <a:lnTo>
                    <a:pt x="2652" y="2268"/>
                  </a:lnTo>
                  <a:lnTo>
                    <a:pt x="2728" y="2152"/>
                  </a:lnTo>
                  <a:lnTo>
                    <a:pt x="2793" y="2024"/>
                  </a:lnTo>
                  <a:lnTo>
                    <a:pt x="2844" y="1883"/>
                  </a:lnTo>
                  <a:lnTo>
                    <a:pt x="2882" y="1742"/>
                  </a:lnTo>
                  <a:lnTo>
                    <a:pt x="2895" y="1602"/>
                  </a:lnTo>
                  <a:lnTo>
                    <a:pt x="2908" y="1461"/>
                  </a:lnTo>
                  <a:lnTo>
                    <a:pt x="2895" y="1307"/>
                  </a:lnTo>
                  <a:lnTo>
                    <a:pt x="2882" y="1166"/>
                  </a:lnTo>
                  <a:lnTo>
                    <a:pt x="2844" y="1025"/>
                  </a:lnTo>
                  <a:lnTo>
                    <a:pt x="2793" y="884"/>
                  </a:lnTo>
                  <a:lnTo>
                    <a:pt x="2728" y="756"/>
                  </a:lnTo>
                  <a:lnTo>
                    <a:pt x="2652" y="641"/>
                  </a:lnTo>
                  <a:lnTo>
                    <a:pt x="2575" y="526"/>
                  </a:lnTo>
                  <a:lnTo>
                    <a:pt x="2485" y="423"/>
                  </a:lnTo>
                  <a:lnTo>
                    <a:pt x="2370" y="334"/>
                  </a:lnTo>
                  <a:lnTo>
                    <a:pt x="2267" y="244"/>
                  </a:lnTo>
                  <a:lnTo>
                    <a:pt x="2139" y="180"/>
                  </a:lnTo>
                  <a:lnTo>
                    <a:pt x="2011" y="116"/>
                  </a:lnTo>
                  <a:lnTo>
                    <a:pt x="1883" y="65"/>
                  </a:lnTo>
                  <a:lnTo>
                    <a:pt x="1742" y="26"/>
                  </a:lnTo>
                  <a:lnTo>
                    <a:pt x="1601" y="13"/>
                  </a:lnTo>
                  <a:lnTo>
                    <a:pt x="1448" y="1"/>
                  </a:lnTo>
                  <a:close/>
                </a:path>
              </a:pathLst>
            </a:custGeom>
            <a:solidFill>
              <a:srgbClr val="FAFF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75;p41">
              <a:extLst>
                <a:ext uri="{FF2B5EF4-FFF2-40B4-BE49-F238E27FC236}">
                  <a16:creationId xmlns:a16="http://schemas.microsoft.com/office/drawing/2014/main" id="{1BA013FC-0612-6B56-2C3A-DEF737090E00}"/>
                </a:ext>
              </a:extLst>
            </p:cNvPr>
            <p:cNvSpPr/>
            <p:nvPr/>
          </p:nvSpPr>
          <p:spPr>
            <a:xfrm rot="5400000">
              <a:off x="4378272" y="3237979"/>
              <a:ext cx="239203" cy="239203"/>
            </a:xfrm>
            <a:custGeom>
              <a:avLst/>
              <a:gdLst/>
              <a:ahLst/>
              <a:cxnLst/>
              <a:rect l="l" t="t" r="r" b="b"/>
              <a:pathLst>
                <a:path w="2909" h="2909" extrusionOk="0">
                  <a:moveTo>
                    <a:pt x="1448" y="1"/>
                  </a:moveTo>
                  <a:lnTo>
                    <a:pt x="1307" y="14"/>
                  </a:lnTo>
                  <a:lnTo>
                    <a:pt x="1166" y="27"/>
                  </a:lnTo>
                  <a:lnTo>
                    <a:pt x="1025" y="65"/>
                  </a:lnTo>
                  <a:lnTo>
                    <a:pt x="884" y="116"/>
                  </a:lnTo>
                  <a:lnTo>
                    <a:pt x="756" y="180"/>
                  </a:lnTo>
                  <a:lnTo>
                    <a:pt x="641" y="244"/>
                  </a:lnTo>
                  <a:lnTo>
                    <a:pt x="526" y="334"/>
                  </a:lnTo>
                  <a:lnTo>
                    <a:pt x="423" y="424"/>
                  </a:lnTo>
                  <a:lnTo>
                    <a:pt x="334" y="526"/>
                  </a:lnTo>
                  <a:lnTo>
                    <a:pt x="244" y="641"/>
                  </a:lnTo>
                  <a:lnTo>
                    <a:pt x="167" y="757"/>
                  </a:lnTo>
                  <a:lnTo>
                    <a:pt x="116" y="885"/>
                  </a:lnTo>
                  <a:lnTo>
                    <a:pt x="65" y="1026"/>
                  </a:lnTo>
                  <a:lnTo>
                    <a:pt x="26" y="1166"/>
                  </a:lnTo>
                  <a:lnTo>
                    <a:pt x="1" y="1307"/>
                  </a:lnTo>
                  <a:lnTo>
                    <a:pt x="1" y="1461"/>
                  </a:lnTo>
                  <a:lnTo>
                    <a:pt x="1" y="1602"/>
                  </a:lnTo>
                  <a:lnTo>
                    <a:pt x="26" y="1756"/>
                  </a:lnTo>
                  <a:lnTo>
                    <a:pt x="65" y="1884"/>
                  </a:lnTo>
                  <a:lnTo>
                    <a:pt x="116" y="2025"/>
                  </a:lnTo>
                  <a:lnTo>
                    <a:pt x="167" y="2153"/>
                  </a:lnTo>
                  <a:lnTo>
                    <a:pt x="244" y="2268"/>
                  </a:lnTo>
                  <a:lnTo>
                    <a:pt x="334" y="2383"/>
                  </a:lnTo>
                  <a:lnTo>
                    <a:pt x="423" y="2486"/>
                  </a:lnTo>
                  <a:lnTo>
                    <a:pt x="526" y="2575"/>
                  </a:lnTo>
                  <a:lnTo>
                    <a:pt x="641" y="2665"/>
                  </a:lnTo>
                  <a:lnTo>
                    <a:pt x="756" y="2742"/>
                  </a:lnTo>
                  <a:lnTo>
                    <a:pt x="884" y="2793"/>
                  </a:lnTo>
                  <a:lnTo>
                    <a:pt x="1025" y="2844"/>
                  </a:lnTo>
                  <a:lnTo>
                    <a:pt x="1166" y="2883"/>
                  </a:lnTo>
                  <a:lnTo>
                    <a:pt x="1307" y="2908"/>
                  </a:lnTo>
                  <a:lnTo>
                    <a:pt x="1602" y="2908"/>
                  </a:lnTo>
                  <a:lnTo>
                    <a:pt x="1743" y="2883"/>
                  </a:lnTo>
                  <a:lnTo>
                    <a:pt x="1883" y="2844"/>
                  </a:lnTo>
                  <a:lnTo>
                    <a:pt x="2024" y="2793"/>
                  </a:lnTo>
                  <a:lnTo>
                    <a:pt x="2152" y="2742"/>
                  </a:lnTo>
                  <a:lnTo>
                    <a:pt x="2268" y="2665"/>
                  </a:lnTo>
                  <a:lnTo>
                    <a:pt x="2383" y="2575"/>
                  </a:lnTo>
                  <a:lnTo>
                    <a:pt x="2485" y="2486"/>
                  </a:lnTo>
                  <a:lnTo>
                    <a:pt x="2575" y="2383"/>
                  </a:lnTo>
                  <a:lnTo>
                    <a:pt x="2665" y="2268"/>
                  </a:lnTo>
                  <a:lnTo>
                    <a:pt x="2729" y="2153"/>
                  </a:lnTo>
                  <a:lnTo>
                    <a:pt x="2793" y="2025"/>
                  </a:lnTo>
                  <a:lnTo>
                    <a:pt x="2844" y="1884"/>
                  </a:lnTo>
                  <a:lnTo>
                    <a:pt x="2882" y="1756"/>
                  </a:lnTo>
                  <a:lnTo>
                    <a:pt x="2895" y="1602"/>
                  </a:lnTo>
                  <a:lnTo>
                    <a:pt x="2908" y="1461"/>
                  </a:lnTo>
                  <a:lnTo>
                    <a:pt x="2895" y="1307"/>
                  </a:lnTo>
                  <a:lnTo>
                    <a:pt x="2882" y="1166"/>
                  </a:lnTo>
                  <a:lnTo>
                    <a:pt x="2844" y="1026"/>
                  </a:lnTo>
                  <a:lnTo>
                    <a:pt x="2793" y="885"/>
                  </a:lnTo>
                  <a:lnTo>
                    <a:pt x="2729" y="757"/>
                  </a:lnTo>
                  <a:lnTo>
                    <a:pt x="2665" y="641"/>
                  </a:lnTo>
                  <a:lnTo>
                    <a:pt x="2575" y="526"/>
                  </a:lnTo>
                  <a:lnTo>
                    <a:pt x="2485" y="424"/>
                  </a:lnTo>
                  <a:lnTo>
                    <a:pt x="2383" y="334"/>
                  </a:lnTo>
                  <a:lnTo>
                    <a:pt x="2268" y="244"/>
                  </a:lnTo>
                  <a:lnTo>
                    <a:pt x="2152" y="180"/>
                  </a:lnTo>
                  <a:lnTo>
                    <a:pt x="2024" y="116"/>
                  </a:lnTo>
                  <a:lnTo>
                    <a:pt x="1883" y="65"/>
                  </a:lnTo>
                  <a:lnTo>
                    <a:pt x="1743" y="27"/>
                  </a:lnTo>
                  <a:lnTo>
                    <a:pt x="1602"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76;p41">
              <a:extLst>
                <a:ext uri="{FF2B5EF4-FFF2-40B4-BE49-F238E27FC236}">
                  <a16:creationId xmlns:a16="http://schemas.microsoft.com/office/drawing/2014/main" id="{38B9704A-9783-AA1A-1EE8-D2543C8A76D5}"/>
                </a:ext>
              </a:extLst>
            </p:cNvPr>
            <p:cNvSpPr/>
            <p:nvPr/>
          </p:nvSpPr>
          <p:spPr>
            <a:xfrm rot="5400000">
              <a:off x="3786877" y="2606622"/>
              <a:ext cx="239203" cy="240190"/>
            </a:xfrm>
            <a:custGeom>
              <a:avLst/>
              <a:gdLst/>
              <a:ahLst/>
              <a:cxnLst/>
              <a:rect l="l" t="t" r="r" b="b"/>
              <a:pathLst>
                <a:path w="2909" h="2921" extrusionOk="0">
                  <a:moveTo>
                    <a:pt x="1448" y="0"/>
                  </a:moveTo>
                  <a:lnTo>
                    <a:pt x="1307" y="13"/>
                  </a:lnTo>
                  <a:lnTo>
                    <a:pt x="1153" y="39"/>
                  </a:lnTo>
                  <a:lnTo>
                    <a:pt x="1025" y="64"/>
                  </a:lnTo>
                  <a:lnTo>
                    <a:pt x="885" y="115"/>
                  </a:lnTo>
                  <a:lnTo>
                    <a:pt x="756" y="179"/>
                  </a:lnTo>
                  <a:lnTo>
                    <a:pt x="641" y="256"/>
                  </a:lnTo>
                  <a:lnTo>
                    <a:pt x="526" y="333"/>
                  </a:lnTo>
                  <a:lnTo>
                    <a:pt x="423" y="436"/>
                  </a:lnTo>
                  <a:lnTo>
                    <a:pt x="334" y="538"/>
                  </a:lnTo>
                  <a:lnTo>
                    <a:pt x="244" y="641"/>
                  </a:lnTo>
                  <a:lnTo>
                    <a:pt x="167" y="769"/>
                  </a:lnTo>
                  <a:lnTo>
                    <a:pt x="116" y="897"/>
                  </a:lnTo>
                  <a:lnTo>
                    <a:pt x="65" y="1025"/>
                  </a:lnTo>
                  <a:lnTo>
                    <a:pt x="26" y="1166"/>
                  </a:lnTo>
                  <a:lnTo>
                    <a:pt x="1" y="1307"/>
                  </a:lnTo>
                  <a:lnTo>
                    <a:pt x="1" y="1460"/>
                  </a:lnTo>
                  <a:lnTo>
                    <a:pt x="1" y="1601"/>
                  </a:lnTo>
                  <a:lnTo>
                    <a:pt x="26" y="1755"/>
                  </a:lnTo>
                  <a:lnTo>
                    <a:pt x="65" y="1896"/>
                  </a:lnTo>
                  <a:lnTo>
                    <a:pt x="116" y="2024"/>
                  </a:lnTo>
                  <a:lnTo>
                    <a:pt x="167" y="2152"/>
                  </a:lnTo>
                  <a:lnTo>
                    <a:pt x="244" y="2267"/>
                  </a:lnTo>
                  <a:lnTo>
                    <a:pt x="334" y="2382"/>
                  </a:lnTo>
                  <a:lnTo>
                    <a:pt x="423" y="2485"/>
                  </a:lnTo>
                  <a:lnTo>
                    <a:pt x="526" y="2587"/>
                  </a:lnTo>
                  <a:lnTo>
                    <a:pt x="641" y="2664"/>
                  </a:lnTo>
                  <a:lnTo>
                    <a:pt x="756" y="2741"/>
                  </a:lnTo>
                  <a:lnTo>
                    <a:pt x="885" y="2805"/>
                  </a:lnTo>
                  <a:lnTo>
                    <a:pt x="1025" y="2844"/>
                  </a:lnTo>
                  <a:lnTo>
                    <a:pt x="1153" y="2882"/>
                  </a:lnTo>
                  <a:lnTo>
                    <a:pt x="1307" y="2908"/>
                  </a:lnTo>
                  <a:lnTo>
                    <a:pt x="1448" y="2920"/>
                  </a:lnTo>
                  <a:lnTo>
                    <a:pt x="1602" y="2908"/>
                  </a:lnTo>
                  <a:lnTo>
                    <a:pt x="1743" y="2882"/>
                  </a:lnTo>
                  <a:lnTo>
                    <a:pt x="1884" y="2844"/>
                  </a:lnTo>
                  <a:lnTo>
                    <a:pt x="2024" y="2805"/>
                  </a:lnTo>
                  <a:lnTo>
                    <a:pt x="2152" y="2741"/>
                  </a:lnTo>
                  <a:lnTo>
                    <a:pt x="2268" y="2664"/>
                  </a:lnTo>
                  <a:lnTo>
                    <a:pt x="2383" y="2587"/>
                  </a:lnTo>
                  <a:lnTo>
                    <a:pt x="2485" y="2485"/>
                  </a:lnTo>
                  <a:lnTo>
                    <a:pt x="2575" y="2382"/>
                  </a:lnTo>
                  <a:lnTo>
                    <a:pt x="2665" y="2267"/>
                  </a:lnTo>
                  <a:lnTo>
                    <a:pt x="2729" y="2152"/>
                  </a:lnTo>
                  <a:lnTo>
                    <a:pt x="2793" y="2024"/>
                  </a:lnTo>
                  <a:lnTo>
                    <a:pt x="2844" y="1896"/>
                  </a:lnTo>
                  <a:lnTo>
                    <a:pt x="2883" y="1755"/>
                  </a:lnTo>
                  <a:lnTo>
                    <a:pt x="2895" y="1601"/>
                  </a:lnTo>
                  <a:lnTo>
                    <a:pt x="2908" y="1460"/>
                  </a:lnTo>
                  <a:lnTo>
                    <a:pt x="2895" y="1307"/>
                  </a:lnTo>
                  <a:lnTo>
                    <a:pt x="2883" y="1166"/>
                  </a:lnTo>
                  <a:lnTo>
                    <a:pt x="2844" y="1025"/>
                  </a:lnTo>
                  <a:lnTo>
                    <a:pt x="2793" y="897"/>
                  </a:lnTo>
                  <a:lnTo>
                    <a:pt x="2729" y="769"/>
                  </a:lnTo>
                  <a:lnTo>
                    <a:pt x="2665" y="641"/>
                  </a:lnTo>
                  <a:lnTo>
                    <a:pt x="2575" y="538"/>
                  </a:lnTo>
                  <a:lnTo>
                    <a:pt x="2485" y="436"/>
                  </a:lnTo>
                  <a:lnTo>
                    <a:pt x="2383" y="333"/>
                  </a:lnTo>
                  <a:lnTo>
                    <a:pt x="2268" y="256"/>
                  </a:lnTo>
                  <a:lnTo>
                    <a:pt x="2152" y="179"/>
                  </a:lnTo>
                  <a:lnTo>
                    <a:pt x="2024" y="115"/>
                  </a:lnTo>
                  <a:lnTo>
                    <a:pt x="1884" y="64"/>
                  </a:lnTo>
                  <a:lnTo>
                    <a:pt x="1743" y="39"/>
                  </a:lnTo>
                  <a:lnTo>
                    <a:pt x="1602" y="13"/>
                  </a:lnTo>
                  <a:lnTo>
                    <a:pt x="1448" y="0"/>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77;p41">
              <a:extLst>
                <a:ext uri="{FF2B5EF4-FFF2-40B4-BE49-F238E27FC236}">
                  <a16:creationId xmlns:a16="http://schemas.microsoft.com/office/drawing/2014/main" id="{BD8718F3-E241-BEC6-C008-11FF2817B924}"/>
                </a:ext>
              </a:extLst>
            </p:cNvPr>
            <p:cNvSpPr/>
            <p:nvPr/>
          </p:nvSpPr>
          <p:spPr>
            <a:xfrm rot="5400000">
              <a:off x="3192974" y="3107933"/>
              <a:ext cx="239121" cy="240190"/>
            </a:xfrm>
            <a:custGeom>
              <a:avLst/>
              <a:gdLst/>
              <a:ahLst/>
              <a:cxnLst/>
              <a:rect l="l" t="t" r="r" b="b"/>
              <a:pathLst>
                <a:path w="2908" h="2921" extrusionOk="0">
                  <a:moveTo>
                    <a:pt x="1448" y="1"/>
                  </a:moveTo>
                  <a:lnTo>
                    <a:pt x="1307" y="14"/>
                  </a:lnTo>
                  <a:lnTo>
                    <a:pt x="1153" y="39"/>
                  </a:lnTo>
                  <a:lnTo>
                    <a:pt x="1012" y="65"/>
                  </a:lnTo>
                  <a:lnTo>
                    <a:pt x="884" y="116"/>
                  </a:lnTo>
                  <a:lnTo>
                    <a:pt x="756" y="180"/>
                  </a:lnTo>
                  <a:lnTo>
                    <a:pt x="641" y="257"/>
                  </a:lnTo>
                  <a:lnTo>
                    <a:pt x="525" y="334"/>
                  </a:lnTo>
                  <a:lnTo>
                    <a:pt x="423" y="436"/>
                  </a:lnTo>
                  <a:lnTo>
                    <a:pt x="333" y="539"/>
                  </a:lnTo>
                  <a:lnTo>
                    <a:pt x="244" y="641"/>
                  </a:lnTo>
                  <a:lnTo>
                    <a:pt x="167" y="769"/>
                  </a:lnTo>
                  <a:lnTo>
                    <a:pt x="116" y="897"/>
                  </a:lnTo>
                  <a:lnTo>
                    <a:pt x="64" y="1025"/>
                  </a:lnTo>
                  <a:lnTo>
                    <a:pt x="26" y="1166"/>
                  </a:lnTo>
                  <a:lnTo>
                    <a:pt x="0" y="1307"/>
                  </a:lnTo>
                  <a:lnTo>
                    <a:pt x="0" y="1461"/>
                  </a:lnTo>
                  <a:lnTo>
                    <a:pt x="0" y="1615"/>
                  </a:lnTo>
                  <a:lnTo>
                    <a:pt x="26" y="1755"/>
                  </a:lnTo>
                  <a:lnTo>
                    <a:pt x="64" y="1896"/>
                  </a:lnTo>
                  <a:lnTo>
                    <a:pt x="116" y="2024"/>
                  </a:lnTo>
                  <a:lnTo>
                    <a:pt x="167" y="2153"/>
                  </a:lnTo>
                  <a:lnTo>
                    <a:pt x="244" y="2268"/>
                  </a:lnTo>
                  <a:lnTo>
                    <a:pt x="333" y="2383"/>
                  </a:lnTo>
                  <a:lnTo>
                    <a:pt x="423" y="2486"/>
                  </a:lnTo>
                  <a:lnTo>
                    <a:pt x="525" y="2588"/>
                  </a:lnTo>
                  <a:lnTo>
                    <a:pt x="641" y="2665"/>
                  </a:lnTo>
                  <a:lnTo>
                    <a:pt x="756" y="2742"/>
                  </a:lnTo>
                  <a:lnTo>
                    <a:pt x="884" y="2806"/>
                  </a:lnTo>
                  <a:lnTo>
                    <a:pt x="1012" y="2844"/>
                  </a:lnTo>
                  <a:lnTo>
                    <a:pt x="1153" y="2883"/>
                  </a:lnTo>
                  <a:lnTo>
                    <a:pt x="1307" y="2908"/>
                  </a:lnTo>
                  <a:lnTo>
                    <a:pt x="1448" y="2921"/>
                  </a:lnTo>
                  <a:lnTo>
                    <a:pt x="1601" y="2908"/>
                  </a:lnTo>
                  <a:lnTo>
                    <a:pt x="1742" y="2883"/>
                  </a:lnTo>
                  <a:lnTo>
                    <a:pt x="1883" y="2844"/>
                  </a:lnTo>
                  <a:lnTo>
                    <a:pt x="2024" y="2806"/>
                  </a:lnTo>
                  <a:lnTo>
                    <a:pt x="2139" y="2742"/>
                  </a:lnTo>
                  <a:lnTo>
                    <a:pt x="2267" y="2665"/>
                  </a:lnTo>
                  <a:lnTo>
                    <a:pt x="2383" y="2588"/>
                  </a:lnTo>
                  <a:lnTo>
                    <a:pt x="2485" y="2486"/>
                  </a:lnTo>
                  <a:lnTo>
                    <a:pt x="2575" y="2383"/>
                  </a:lnTo>
                  <a:lnTo>
                    <a:pt x="2664" y="2268"/>
                  </a:lnTo>
                  <a:lnTo>
                    <a:pt x="2728" y="2153"/>
                  </a:lnTo>
                  <a:lnTo>
                    <a:pt x="2792" y="2024"/>
                  </a:lnTo>
                  <a:lnTo>
                    <a:pt x="2844" y="1896"/>
                  </a:lnTo>
                  <a:lnTo>
                    <a:pt x="2882" y="1755"/>
                  </a:lnTo>
                  <a:lnTo>
                    <a:pt x="2895" y="1615"/>
                  </a:lnTo>
                  <a:lnTo>
                    <a:pt x="2908" y="1461"/>
                  </a:lnTo>
                  <a:lnTo>
                    <a:pt x="2895" y="1307"/>
                  </a:lnTo>
                  <a:lnTo>
                    <a:pt x="2882" y="1166"/>
                  </a:lnTo>
                  <a:lnTo>
                    <a:pt x="2844" y="1025"/>
                  </a:lnTo>
                  <a:lnTo>
                    <a:pt x="2792" y="897"/>
                  </a:lnTo>
                  <a:lnTo>
                    <a:pt x="2728" y="769"/>
                  </a:lnTo>
                  <a:lnTo>
                    <a:pt x="2664" y="641"/>
                  </a:lnTo>
                  <a:lnTo>
                    <a:pt x="2575" y="539"/>
                  </a:lnTo>
                  <a:lnTo>
                    <a:pt x="2485" y="436"/>
                  </a:lnTo>
                  <a:lnTo>
                    <a:pt x="2383" y="334"/>
                  </a:lnTo>
                  <a:lnTo>
                    <a:pt x="2267" y="257"/>
                  </a:lnTo>
                  <a:lnTo>
                    <a:pt x="2139" y="180"/>
                  </a:lnTo>
                  <a:lnTo>
                    <a:pt x="2024" y="116"/>
                  </a:lnTo>
                  <a:lnTo>
                    <a:pt x="1883" y="65"/>
                  </a:lnTo>
                  <a:lnTo>
                    <a:pt x="1742" y="39"/>
                  </a:lnTo>
                  <a:lnTo>
                    <a:pt x="1601" y="14"/>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78;p41">
              <a:extLst>
                <a:ext uri="{FF2B5EF4-FFF2-40B4-BE49-F238E27FC236}">
                  <a16:creationId xmlns:a16="http://schemas.microsoft.com/office/drawing/2014/main" id="{62AC2DE5-EAEE-49E6-CA17-6B9F758C21DC}"/>
                </a:ext>
              </a:extLst>
            </p:cNvPr>
            <p:cNvSpPr/>
            <p:nvPr/>
          </p:nvSpPr>
          <p:spPr>
            <a:xfrm rot="5400000">
              <a:off x="2819035" y="2606622"/>
              <a:ext cx="239203" cy="240190"/>
            </a:xfrm>
            <a:custGeom>
              <a:avLst/>
              <a:gdLst/>
              <a:ahLst/>
              <a:cxnLst/>
              <a:rect l="l" t="t" r="r" b="b"/>
              <a:pathLst>
                <a:path w="2909" h="2921" extrusionOk="0">
                  <a:moveTo>
                    <a:pt x="1448" y="1"/>
                  </a:moveTo>
                  <a:lnTo>
                    <a:pt x="1307" y="13"/>
                  </a:lnTo>
                  <a:lnTo>
                    <a:pt x="1153" y="39"/>
                  </a:lnTo>
                  <a:lnTo>
                    <a:pt x="1025" y="77"/>
                  </a:lnTo>
                  <a:lnTo>
                    <a:pt x="885" y="116"/>
                  </a:lnTo>
                  <a:lnTo>
                    <a:pt x="756" y="180"/>
                  </a:lnTo>
                  <a:lnTo>
                    <a:pt x="641" y="257"/>
                  </a:lnTo>
                  <a:lnTo>
                    <a:pt x="526" y="334"/>
                  </a:lnTo>
                  <a:lnTo>
                    <a:pt x="423" y="436"/>
                  </a:lnTo>
                  <a:lnTo>
                    <a:pt x="334" y="539"/>
                  </a:lnTo>
                  <a:lnTo>
                    <a:pt x="244" y="654"/>
                  </a:lnTo>
                  <a:lnTo>
                    <a:pt x="167" y="769"/>
                  </a:lnTo>
                  <a:lnTo>
                    <a:pt x="116" y="897"/>
                  </a:lnTo>
                  <a:lnTo>
                    <a:pt x="65" y="1025"/>
                  </a:lnTo>
                  <a:lnTo>
                    <a:pt x="26" y="1166"/>
                  </a:lnTo>
                  <a:lnTo>
                    <a:pt x="1" y="1307"/>
                  </a:lnTo>
                  <a:lnTo>
                    <a:pt x="1" y="1461"/>
                  </a:lnTo>
                  <a:lnTo>
                    <a:pt x="1" y="1614"/>
                  </a:lnTo>
                  <a:lnTo>
                    <a:pt x="26" y="1755"/>
                  </a:lnTo>
                  <a:lnTo>
                    <a:pt x="65" y="1896"/>
                  </a:lnTo>
                  <a:lnTo>
                    <a:pt x="116" y="2024"/>
                  </a:lnTo>
                  <a:lnTo>
                    <a:pt x="167" y="2152"/>
                  </a:lnTo>
                  <a:lnTo>
                    <a:pt x="244" y="2280"/>
                  </a:lnTo>
                  <a:lnTo>
                    <a:pt x="334" y="2383"/>
                  </a:lnTo>
                  <a:lnTo>
                    <a:pt x="423" y="2485"/>
                  </a:lnTo>
                  <a:lnTo>
                    <a:pt x="526" y="2588"/>
                  </a:lnTo>
                  <a:lnTo>
                    <a:pt x="641" y="2665"/>
                  </a:lnTo>
                  <a:lnTo>
                    <a:pt x="756" y="2741"/>
                  </a:lnTo>
                  <a:lnTo>
                    <a:pt x="885" y="2806"/>
                  </a:lnTo>
                  <a:lnTo>
                    <a:pt x="1025" y="2857"/>
                  </a:lnTo>
                  <a:lnTo>
                    <a:pt x="1153" y="2882"/>
                  </a:lnTo>
                  <a:lnTo>
                    <a:pt x="1307" y="2908"/>
                  </a:lnTo>
                  <a:lnTo>
                    <a:pt x="1448" y="2921"/>
                  </a:lnTo>
                  <a:lnTo>
                    <a:pt x="1602" y="2908"/>
                  </a:lnTo>
                  <a:lnTo>
                    <a:pt x="1743" y="2882"/>
                  </a:lnTo>
                  <a:lnTo>
                    <a:pt x="1884" y="2857"/>
                  </a:lnTo>
                  <a:lnTo>
                    <a:pt x="2024" y="2806"/>
                  </a:lnTo>
                  <a:lnTo>
                    <a:pt x="2152" y="2741"/>
                  </a:lnTo>
                  <a:lnTo>
                    <a:pt x="2268" y="2665"/>
                  </a:lnTo>
                  <a:lnTo>
                    <a:pt x="2383" y="2588"/>
                  </a:lnTo>
                  <a:lnTo>
                    <a:pt x="2485" y="2485"/>
                  </a:lnTo>
                  <a:lnTo>
                    <a:pt x="2575" y="2383"/>
                  </a:lnTo>
                  <a:lnTo>
                    <a:pt x="2665" y="2280"/>
                  </a:lnTo>
                  <a:lnTo>
                    <a:pt x="2729" y="2152"/>
                  </a:lnTo>
                  <a:lnTo>
                    <a:pt x="2793" y="2024"/>
                  </a:lnTo>
                  <a:lnTo>
                    <a:pt x="2844" y="1896"/>
                  </a:lnTo>
                  <a:lnTo>
                    <a:pt x="2883" y="1755"/>
                  </a:lnTo>
                  <a:lnTo>
                    <a:pt x="2895" y="1614"/>
                  </a:lnTo>
                  <a:lnTo>
                    <a:pt x="2908" y="1461"/>
                  </a:lnTo>
                  <a:lnTo>
                    <a:pt x="2895" y="1307"/>
                  </a:lnTo>
                  <a:lnTo>
                    <a:pt x="2883" y="1166"/>
                  </a:lnTo>
                  <a:lnTo>
                    <a:pt x="2844" y="1025"/>
                  </a:lnTo>
                  <a:lnTo>
                    <a:pt x="2793" y="897"/>
                  </a:lnTo>
                  <a:lnTo>
                    <a:pt x="2729" y="769"/>
                  </a:lnTo>
                  <a:lnTo>
                    <a:pt x="2665" y="654"/>
                  </a:lnTo>
                  <a:lnTo>
                    <a:pt x="2575" y="539"/>
                  </a:lnTo>
                  <a:lnTo>
                    <a:pt x="2485" y="436"/>
                  </a:lnTo>
                  <a:lnTo>
                    <a:pt x="2383" y="334"/>
                  </a:lnTo>
                  <a:lnTo>
                    <a:pt x="2268" y="257"/>
                  </a:lnTo>
                  <a:lnTo>
                    <a:pt x="2152" y="180"/>
                  </a:lnTo>
                  <a:lnTo>
                    <a:pt x="2024" y="116"/>
                  </a:lnTo>
                  <a:lnTo>
                    <a:pt x="1884" y="77"/>
                  </a:lnTo>
                  <a:lnTo>
                    <a:pt x="1743" y="39"/>
                  </a:lnTo>
                  <a:lnTo>
                    <a:pt x="1602" y="13"/>
                  </a:lnTo>
                  <a:lnTo>
                    <a:pt x="1448"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79;p41">
              <a:extLst>
                <a:ext uri="{FF2B5EF4-FFF2-40B4-BE49-F238E27FC236}">
                  <a16:creationId xmlns:a16="http://schemas.microsoft.com/office/drawing/2014/main" id="{5FACC50A-27E5-2444-E40B-2AB9AF6DBFAA}"/>
                </a:ext>
              </a:extLst>
            </p:cNvPr>
            <p:cNvSpPr/>
            <p:nvPr/>
          </p:nvSpPr>
          <p:spPr>
            <a:xfrm rot="5400000">
              <a:off x="2190801" y="2776672"/>
              <a:ext cx="239203" cy="239203"/>
            </a:xfrm>
            <a:custGeom>
              <a:avLst/>
              <a:gdLst/>
              <a:ahLst/>
              <a:cxnLst/>
              <a:rect l="l" t="t" r="r" b="b"/>
              <a:pathLst>
                <a:path w="2909" h="2909" extrusionOk="0">
                  <a:moveTo>
                    <a:pt x="1307" y="1"/>
                  </a:moveTo>
                  <a:lnTo>
                    <a:pt x="1154" y="27"/>
                  </a:lnTo>
                  <a:lnTo>
                    <a:pt x="1025" y="65"/>
                  </a:lnTo>
                  <a:lnTo>
                    <a:pt x="885" y="103"/>
                  </a:lnTo>
                  <a:lnTo>
                    <a:pt x="756" y="167"/>
                  </a:lnTo>
                  <a:lnTo>
                    <a:pt x="641" y="244"/>
                  </a:lnTo>
                  <a:lnTo>
                    <a:pt x="526" y="321"/>
                  </a:lnTo>
                  <a:lnTo>
                    <a:pt x="423" y="424"/>
                  </a:lnTo>
                  <a:lnTo>
                    <a:pt x="334" y="526"/>
                  </a:lnTo>
                  <a:lnTo>
                    <a:pt x="244" y="641"/>
                  </a:lnTo>
                  <a:lnTo>
                    <a:pt x="167" y="757"/>
                  </a:lnTo>
                  <a:lnTo>
                    <a:pt x="116" y="885"/>
                  </a:lnTo>
                  <a:lnTo>
                    <a:pt x="65" y="1013"/>
                  </a:lnTo>
                  <a:lnTo>
                    <a:pt x="26" y="1154"/>
                  </a:lnTo>
                  <a:lnTo>
                    <a:pt x="1" y="1307"/>
                  </a:lnTo>
                  <a:lnTo>
                    <a:pt x="1" y="1448"/>
                  </a:lnTo>
                  <a:lnTo>
                    <a:pt x="1" y="1602"/>
                  </a:lnTo>
                  <a:lnTo>
                    <a:pt x="26" y="1743"/>
                  </a:lnTo>
                  <a:lnTo>
                    <a:pt x="65" y="1884"/>
                  </a:lnTo>
                  <a:lnTo>
                    <a:pt x="116" y="2012"/>
                  </a:lnTo>
                  <a:lnTo>
                    <a:pt x="167" y="2140"/>
                  </a:lnTo>
                  <a:lnTo>
                    <a:pt x="244" y="2268"/>
                  </a:lnTo>
                  <a:lnTo>
                    <a:pt x="334" y="2370"/>
                  </a:lnTo>
                  <a:lnTo>
                    <a:pt x="423" y="2486"/>
                  </a:lnTo>
                  <a:lnTo>
                    <a:pt x="526" y="2575"/>
                  </a:lnTo>
                  <a:lnTo>
                    <a:pt x="641" y="2652"/>
                  </a:lnTo>
                  <a:lnTo>
                    <a:pt x="756" y="2729"/>
                  </a:lnTo>
                  <a:lnTo>
                    <a:pt x="885" y="2793"/>
                  </a:lnTo>
                  <a:lnTo>
                    <a:pt x="1025" y="2844"/>
                  </a:lnTo>
                  <a:lnTo>
                    <a:pt x="1154" y="2883"/>
                  </a:lnTo>
                  <a:lnTo>
                    <a:pt x="1307" y="2896"/>
                  </a:lnTo>
                  <a:lnTo>
                    <a:pt x="1448" y="2908"/>
                  </a:lnTo>
                  <a:lnTo>
                    <a:pt x="1602" y="2896"/>
                  </a:lnTo>
                  <a:lnTo>
                    <a:pt x="1743" y="2883"/>
                  </a:lnTo>
                  <a:lnTo>
                    <a:pt x="1884" y="2844"/>
                  </a:lnTo>
                  <a:lnTo>
                    <a:pt x="2024" y="2793"/>
                  </a:lnTo>
                  <a:lnTo>
                    <a:pt x="2153" y="2729"/>
                  </a:lnTo>
                  <a:lnTo>
                    <a:pt x="2268" y="2652"/>
                  </a:lnTo>
                  <a:lnTo>
                    <a:pt x="2383" y="2575"/>
                  </a:lnTo>
                  <a:lnTo>
                    <a:pt x="2486" y="2486"/>
                  </a:lnTo>
                  <a:lnTo>
                    <a:pt x="2575" y="2370"/>
                  </a:lnTo>
                  <a:lnTo>
                    <a:pt x="2665" y="2268"/>
                  </a:lnTo>
                  <a:lnTo>
                    <a:pt x="2729" y="2140"/>
                  </a:lnTo>
                  <a:lnTo>
                    <a:pt x="2793" y="2012"/>
                  </a:lnTo>
                  <a:lnTo>
                    <a:pt x="2844" y="1884"/>
                  </a:lnTo>
                  <a:lnTo>
                    <a:pt x="2883" y="1743"/>
                  </a:lnTo>
                  <a:lnTo>
                    <a:pt x="2895" y="1602"/>
                  </a:lnTo>
                  <a:lnTo>
                    <a:pt x="2908" y="1448"/>
                  </a:lnTo>
                  <a:lnTo>
                    <a:pt x="2895" y="1307"/>
                  </a:lnTo>
                  <a:lnTo>
                    <a:pt x="2883" y="1154"/>
                  </a:lnTo>
                  <a:lnTo>
                    <a:pt x="2844" y="1013"/>
                  </a:lnTo>
                  <a:lnTo>
                    <a:pt x="2793" y="885"/>
                  </a:lnTo>
                  <a:lnTo>
                    <a:pt x="2729" y="757"/>
                  </a:lnTo>
                  <a:lnTo>
                    <a:pt x="2665" y="641"/>
                  </a:lnTo>
                  <a:lnTo>
                    <a:pt x="2575" y="526"/>
                  </a:lnTo>
                  <a:lnTo>
                    <a:pt x="2486" y="424"/>
                  </a:lnTo>
                  <a:lnTo>
                    <a:pt x="2383" y="321"/>
                  </a:lnTo>
                  <a:lnTo>
                    <a:pt x="2268" y="244"/>
                  </a:lnTo>
                  <a:lnTo>
                    <a:pt x="2153" y="167"/>
                  </a:lnTo>
                  <a:lnTo>
                    <a:pt x="2024" y="103"/>
                  </a:lnTo>
                  <a:lnTo>
                    <a:pt x="1884" y="65"/>
                  </a:lnTo>
                  <a:lnTo>
                    <a:pt x="1743" y="27"/>
                  </a:lnTo>
                  <a:lnTo>
                    <a:pt x="1602"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80;p41">
              <a:extLst>
                <a:ext uri="{FF2B5EF4-FFF2-40B4-BE49-F238E27FC236}">
                  <a16:creationId xmlns:a16="http://schemas.microsoft.com/office/drawing/2014/main" id="{B62E998D-12AB-43B1-5F0D-6C4988905CA5}"/>
                </a:ext>
              </a:extLst>
            </p:cNvPr>
            <p:cNvSpPr/>
            <p:nvPr/>
          </p:nvSpPr>
          <p:spPr>
            <a:xfrm rot="5400000">
              <a:off x="3969169" y="2002128"/>
              <a:ext cx="1057459" cy="4279092"/>
            </a:xfrm>
            <a:custGeom>
              <a:avLst/>
              <a:gdLst/>
              <a:ahLst/>
              <a:cxnLst/>
              <a:rect l="l" t="t" r="r" b="b"/>
              <a:pathLst>
                <a:path w="12860" h="52039" extrusionOk="0">
                  <a:moveTo>
                    <a:pt x="974" y="0"/>
                  </a:moveTo>
                  <a:lnTo>
                    <a:pt x="871" y="13"/>
                  </a:lnTo>
                  <a:lnTo>
                    <a:pt x="769" y="26"/>
                  </a:lnTo>
                  <a:lnTo>
                    <a:pt x="679" y="52"/>
                  </a:lnTo>
                  <a:lnTo>
                    <a:pt x="589" y="77"/>
                  </a:lnTo>
                  <a:lnTo>
                    <a:pt x="513" y="116"/>
                  </a:lnTo>
                  <a:lnTo>
                    <a:pt x="423" y="167"/>
                  </a:lnTo>
                  <a:lnTo>
                    <a:pt x="359" y="231"/>
                  </a:lnTo>
                  <a:lnTo>
                    <a:pt x="282" y="282"/>
                  </a:lnTo>
                  <a:lnTo>
                    <a:pt x="218" y="359"/>
                  </a:lnTo>
                  <a:lnTo>
                    <a:pt x="167" y="436"/>
                  </a:lnTo>
                  <a:lnTo>
                    <a:pt x="116" y="513"/>
                  </a:lnTo>
                  <a:lnTo>
                    <a:pt x="77" y="602"/>
                  </a:lnTo>
                  <a:lnTo>
                    <a:pt x="39" y="692"/>
                  </a:lnTo>
                  <a:lnTo>
                    <a:pt x="13" y="782"/>
                  </a:lnTo>
                  <a:lnTo>
                    <a:pt x="0" y="871"/>
                  </a:lnTo>
                  <a:lnTo>
                    <a:pt x="0" y="974"/>
                  </a:lnTo>
                  <a:lnTo>
                    <a:pt x="0" y="10400"/>
                  </a:lnTo>
                  <a:lnTo>
                    <a:pt x="13" y="10772"/>
                  </a:lnTo>
                  <a:lnTo>
                    <a:pt x="26" y="11143"/>
                  </a:lnTo>
                  <a:lnTo>
                    <a:pt x="77" y="11515"/>
                  </a:lnTo>
                  <a:lnTo>
                    <a:pt x="128" y="11873"/>
                  </a:lnTo>
                  <a:lnTo>
                    <a:pt x="192" y="12219"/>
                  </a:lnTo>
                  <a:lnTo>
                    <a:pt x="282" y="12565"/>
                  </a:lnTo>
                  <a:lnTo>
                    <a:pt x="385" y="12911"/>
                  </a:lnTo>
                  <a:lnTo>
                    <a:pt x="500" y="13244"/>
                  </a:lnTo>
                  <a:lnTo>
                    <a:pt x="628" y="13564"/>
                  </a:lnTo>
                  <a:lnTo>
                    <a:pt x="769" y="13884"/>
                  </a:lnTo>
                  <a:lnTo>
                    <a:pt x="910" y="14179"/>
                  </a:lnTo>
                  <a:lnTo>
                    <a:pt x="1076" y="14486"/>
                  </a:lnTo>
                  <a:lnTo>
                    <a:pt x="1255" y="14768"/>
                  </a:lnTo>
                  <a:lnTo>
                    <a:pt x="1448" y="15050"/>
                  </a:lnTo>
                  <a:lnTo>
                    <a:pt x="1640" y="15306"/>
                  </a:lnTo>
                  <a:lnTo>
                    <a:pt x="1857" y="15562"/>
                  </a:lnTo>
                  <a:lnTo>
                    <a:pt x="2075" y="15805"/>
                  </a:lnTo>
                  <a:lnTo>
                    <a:pt x="2306" y="16036"/>
                  </a:lnTo>
                  <a:lnTo>
                    <a:pt x="2536" y="16254"/>
                  </a:lnTo>
                  <a:lnTo>
                    <a:pt x="2792" y="16459"/>
                  </a:lnTo>
                  <a:lnTo>
                    <a:pt x="3049" y="16651"/>
                  </a:lnTo>
                  <a:lnTo>
                    <a:pt x="3305" y="16817"/>
                  </a:lnTo>
                  <a:lnTo>
                    <a:pt x="3574" y="16984"/>
                  </a:lnTo>
                  <a:lnTo>
                    <a:pt x="3855" y="17125"/>
                  </a:lnTo>
                  <a:lnTo>
                    <a:pt x="4150" y="17265"/>
                  </a:lnTo>
                  <a:lnTo>
                    <a:pt x="4445" y="17381"/>
                  </a:lnTo>
                  <a:lnTo>
                    <a:pt x="4739" y="17470"/>
                  </a:lnTo>
                  <a:lnTo>
                    <a:pt x="5047" y="17560"/>
                  </a:lnTo>
                  <a:lnTo>
                    <a:pt x="5354" y="17624"/>
                  </a:lnTo>
                  <a:lnTo>
                    <a:pt x="5674" y="17662"/>
                  </a:lnTo>
                  <a:lnTo>
                    <a:pt x="5994" y="17701"/>
                  </a:lnTo>
                  <a:lnTo>
                    <a:pt x="6545" y="17701"/>
                  </a:lnTo>
                  <a:lnTo>
                    <a:pt x="6763" y="17714"/>
                  </a:lnTo>
                  <a:lnTo>
                    <a:pt x="6993" y="17739"/>
                  </a:lnTo>
                  <a:lnTo>
                    <a:pt x="7211" y="17765"/>
                  </a:lnTo>
                  <a:lnTo>
                    <a:pt x="7429" y="17816"/>
                  </a:lnTo>
                  <a:lnTo>
                    <a:pt x="7634" y="17880"/>
                  </a:lnTo>
                  <a:lnTo>
                    <a:pt x="7839" y="17944"/>
                  </a:lnTo>
                  <a:lnTo>
                    <a:pt x="8044" y="18034"/>
                  </a:lnTo>
                  <a:lnTo>
                    <a:pt x="8249" y="18124"/>
                  </a:lnTo>
                  <a:lnTo>
                    <a:pt x="8441" y="18239"/>
                  </a:lnTo>
                  <a:lnTo>
                    <a:pt x="8620" y="18354"/>
                  </a:lnTo>
                  <a:lnTo>
                    <a:pt x="8812" y="18482"/>
                  </a:lnTo>
                  <a:lnTo>
                    <a:pt x="8991" y="18623"/>
                  </a:lnTo>
                  <a:lnTo>
                    <a:pt x="9158" y="18777"/>
                  </a:lnTo>
                  <a:lnTo>
                    <a:pt x="9324" y="18930"/>
                  </a:lnTo>
                  <a:lnTo>
                    <a:pt x="9478" y="19097"/>
                  </a:lnTo>
                  <a:lnTo>
                    <a:pt x="9632" y="19276"/>
                  </a:lnTo>
                  <a:lnTo>
                    <a:pt x="9785" y="19468"/>
                  </a:lnTo>
                  <a:lnTo>
                    <a:pt x="9914" y="19660"/>
                  </a:lnTo>
                  <a:lnTo>
                    <a:pt x="10042" y="19865"/>
                  </a:lnTo>
                  <a:lnTo>
                    <a:pt x="10170" y="20070"/>
                  </a:lnTo>
                  <a:lnTo>
                    <a:pt x="10285" y="20288"/>
                  </a:lnTo>
                  <a:lnTo>
                    <a:pt x="10387" y="20519"/>
                  </a:lnTo>
                  <a:lnTo>
                    <a:pt x="10490" y="20749"/>
                  </a:lnTo>
                  <a:lnTo>
                    <a:pt x="10567" y="20980"/>
                  </a:lnTo>
                  <a:lnTo>
                    <a:pt x="10656" y="21223"/>
                  </a:lnTo>
                  <a:lnTo>
                    <a:pt x="10720" y="21479"/>
                  </a:lnTo>
                  <a:lnTo>
                    <a:pt x="10784" y="21735"/>
                  </a:lnTo>
                  <a:lnTo>
                    <a:pt x="10823" y="21992"/>
                  </a:lnTo>
                  <a:lnTo>
                    <a:pt x="10861" y="22260"/>
                  </a:lnTo>
                  <a:lnTo>
                    <a:pt x="10900" y="22529"/>
                  </a:lnTo>
                  <a:lnTo>
                    <a:pt x="10913" y="22798"/>
                  </a:lnTo>
                  <a:lnTo>
                    <a:pt x="10913" y="23067"/>
                  </a:lnTo>
                  <a:lnTo>
                    <a:pt x="10913" y="28972"/>
                  </a:lnTo>
                  <a:lnTo>
                    <a:pt x="10913" y="29241"/>
                  </a:lnTo>
                  <a:lnTo>
                    <a:pt x="10900" y="29523"/>
                  </a:lnTo>
                  <a:lnTo>
                    <a:pt x="10861" y="29792"/>
                  </a:lnTo>
                  <a:lnTo>
                    <a:pt x="10823" y="30048"/>
                  </a:lnTo>
                  <a:lnTo>
                    <a:pt x="10784" y="30304"/>
                  </a:lnTo>
                  <a:lnTo>
                    <a:pt x="10720" y="30560"/>
                  </a:lnTo>
                  <a:lnTo>
                    <a:pt x="10656" y="30816"/>
                  </a:lnTo>
                  <a:lnTo>
                    <a:pt x="10567" y="31060"/>
                  </a:lnTo>
                  <a:lnTo>
                    <a:pt x="10490" y="31290"/>
                  </a:lnTo>
                  <a:lnTo>
                    <a:pt x="10387" y="31521"/>
                  </a:lnTo>
                  <a:lnTo>
                    <a:pt x="10285" y="31751"/>
                  </a:lnTo>
                  <a:lnTo>
                    <a:pt x="10170" y="31969"/>
                  </a:lnTo>
                  <a:lnTo>
                    <a:pt x="10042" y="32174"/>
                  </a:lnTo>
                  <a:lnTo>
                    <a:pt x="9914" y="32379"/>
                  </a:lnTo>
                  <a:lnTo>
                    <a:pt x="9785" y="32571"/>
                  </a:lnTo>
                  <a:lnTo>
                    <a:pt x="9632" y="32763"/>
                  </a:lnTo>
                  <a:lnTo>
                    <a:pt x="9478" y="32942"/>
                  </a:lnTo>
                  <a:lnTo>
                    <a:pt x="9324" y="33109"/>
                  </a:lnTo>
                  <a:lnTo>
                    <a:pt x="9158" y="33275"/>
                  </a:lnTo>
                  <a:lnTo>
                    <a:pt x="8991" y="33416"/>
                  </a:lnTo>
                  <a:lnTo>
                    <a:pt x="8812" y="33557"/>
                  </a:lnTo>
                  <a:lnTo>
                    <a:pt x="8620" y="33685"/>
                  </a:lnTo>
                  <a:lnTo>
                    <a:pt x="8441" y="33800"/>
                  </a:lnTo>
                  <a:lnTo>
                    <a:pt x="8249" y="33916"/>
                  </a:lnTo>
                  <a:lnTo>
                    <a:pt x="8044" y="34005"/>
                  </a:lnTo>
                  <a:lnTo>
                    <a:pt x="7839" y="34095"/>
                  </a:lnTo>
                  <a:lnTo>
                    <a:pt x="7634" y="34172"/>
                  </a:lnTo>
                  <a:lnTo>
                    <a:pt x="7429" y="34223"/>
                  </a:lnTo>
                  <a:lnTo>
                    <a:pt x="7211" y="34274"/>
                  </a:lnTo>
                  <a:lnTo>
                    <a:pt x="6993" y="34313"/>
                  </a:lnTo>
                  <a:lnTo>
                    <a:pt x="6763" y="34326"/>
                  </a:lnTo>
                  <a:lnTo>
                    <a:pt x="6545" y="34338"/>
                  </a:lnTo>
                  <a:lnTo>
                    <a:pt x="6315" y="34338"/>
                  </a:lnTo>
                  <a:lnTo>
                    <a:pt x="5994" y="34351"/>
                  </a:lnTo>
                  <a:lnTo>
                    <a:pt x="5674" y="34377"/>
                  </a:lnTo>
                  <a:lnTo>
                    <a:pt x="5354" y="34415"/>
                  </a:lnTo>
                  <a:lnTo>
                    <a:pt x="5047" y="34479"/>
                  </a:lnTo>
                  <a:lnTo>
                    <a:pt x="4739" y="34569"/>
                  </a:lnTo>
                  <a:lnTo>
                    <a:pt x="4445" y="34671"/>
                  </a:lnTo>
                  <a:lnTo>
                    <a:pt x="4150" y="34787"/>
                  </a:lnTo>
                  <a:lnTo>
                    <a:pt x="3855" y="34915"/>
                  </a:lnTo>
                  <a:lnTo>
                    <a:pt x="3574" y="35056"/>
                  </a:lnTo>
                  <a:lnTo>
                    <a:pt x="3305" y="35222"/>
                  </a:lnTo>
                  <a:lnTo>
                    <a:pt x="3049" y="35401"/>
                  </a:lnTo>
                  <a:lnTo>
                    <a:pt x="2792" y="35581"/>
                  </a:lnTo>
                  <a:lnTo>
                    <a:pt x="2536" y="35786"/>
                  </a:lnTo>
                  <a:lnTo>
                    <a:pt x="2306" y="36003"/>
                  </a:lnTo>
                  <a:lnTo>
                    <a:pt x="2075" y="36234"/>
                  </a:lnTo>
                  <a:lnTo>
                    <a:pt x="1857" y="36477"/>
                  </a:lnTo>
                  <a:lnTo>
                    <a:pt x="1640" y="36733"/>
                  </a:lnTo>
                  <a:lnTo>
                    <a:pt x="1448" y="37002"/>
                  </a:lnTo>
                  <a:lnTo>
                    <a:pt x="1255" y="37271"/>
                  </a:lnTo>
                  <a:lnTo>
                    <a:pt x="1076" y="37566"/>
                  </a:lnTo>
                  <a:lnTo>
                    <a:pt x="910" y="37861"/>
                  </a:lnTo>
                  <a:lnTo>
                    <a:pt x="769" y="38168"/>
                  </a:lnTo>
                  <a:lnTo>
                    <a:pt x="628" y="38475"/>
                  </a:lnTo>
                  <a:lnTo>
                    <a:pt x="500" y="38808"/>
                  </a:lnTo>
                  <a:lnTo>
                    <a:pt x="385" y="39141"/>
                  </a:lnTo>
                  <a:lnTo>
                    <a:pt x="282" y="39474"/>
                  </a:lnTo>
                  <a:lnTo>
                    <a:pt x="192" y="39820"/>
                  </a:lnTo>
                  <a:lnTo>
                    <a:pt x="128" y="40179"/>
                  </a:lnTo>
                  <a:lnTo>
                    <a:pt x="77" y="40537"/>
                  </a:lnTo>
                  <a:lnTo>
                    <a:pt x="26" y="40896"/>
                  </a:lnTo>
                  <a:lnTo>
                    <a:pt x="13" y="41267"/>
                  </a:lnTo>
                  <a:lnTo>
                    <a:pt x="0" y="41652"/>
                  </a:lnTo>
                  <a:lnTo>
                    <a:pt x="0" y="51065"/>
                  </a:lnTo>
                  <a:lnTo>
                    <a:pt x="0" y="51168"/>
                  </a:lnTo>
                  <a:lnTo>
                    <a:pt x="13" y="51258"/>
                  </a:lnTo>
                  <a:lnTo>
                    <a:pt x="39" y="51360"/>
                  </a:lnTo>
                  <a:lnTo>
                    <a:pt x="77" y="51450"/>
                  </a:lnTo>
                  <a:lnTo>
                    <a:pt x="116" y="51527"/>
                  </a:lnTo>
                  <a:lnTo>
                    <a:pt x="167" y="51616"/>
                  </a:lnTo>
                  <a:lnTo>
                    <a:pt x="218" y="51680"/>
                  </a:lnTo>
                  <a:lnTo>
                    <a:pt x="282" y="51757"/>
                  </a:lnTo>
                  <a:lnTo>
                    <a:pt x="359" y="51821"/>
                  </a:lnTo>
                  <a:lnTo>
                    <a:pt x="423" y="51872"/>
                  </a:lnTo>
                  <a:lnTo>
                    <a:pt x="513" y="51924"/>
                  </a:lnTo>
                  <a:lnTo>
                    <a:pt x="589" y="51962"/>
                  </a:lnTo>
                  <a:lnTo>
                    <a:pt x="679" y="52000"/>
                  </a:lnTo>
                  <a:lnTo>
                    <a:pt x="769" y="52013"/>
                  </a:lnTo>
                  <a:lnTo>
                    <a:pt x="871" y="52039"/>
                  </a:lnTo>
                  <a:lnTo>
                    <a:pt x="1076" y="52039"/>
                  </a:lnTo>
                  <a:lnTo>
                    <a:pt x="1166" y="52013"/>
                  </a:lnTo>
                  <a:lnTo>
                    <a:pt x="1255" y="52000"/>
                  </a:lnTo>
                  <a:lnTo>
                    <a:pt x="1345" y="51962"/>
                  </a:lnTo>
                  <a:lnTo>
                    <a:pt x="1435" y="51924"/>
                  </a:lnTo>
                  <a:lnTo>
                    <a:pt x="1512" y="51872"/>
                  </a:lnTo>
                  <a:lnTo>
                    <a:pt x="1588" y="51821"/>
                  </a:lnTo>
                  <a:lnTo>
                    <a:pt x="1652" y="51757"/>
                  </a:lnTo>
                  <a:lnTo>
                    <a:pt x="1717" y="51680"/>
                  </a:lnTo>
                  <a:lnTo>
                    <a:pt x="1781" y="51616"/>
                  </a:lnTo>
                  <a:lnTo>
                    <a:pt x="1819" y="51527"/>
                  </a:lnTo>
                  <a:lnTo>
                    <a:pt x="1870" y="51450"/>
                  </a:lnTo>
                  <a:lnTo>
                    <a:pt x="1896" y="51360"/>
                  </a:lnTo>
                  <a:lnTo>
                    <a:pt x="1921" y="51258"/>
                  </a:lnTo>
                  <a:lnTo>
                    <a:pt x="1934" y="51168"/>
                  </a:lnTo>
                  <a:lnTo>
                    <a:pt x="1947" y="51065"/>
                  </a:lnTo>
                  <a:lnTo>
                    <a:pt x="1947" y="41652"/>
                  </a:lnTo>
                  <a:lnTo>
                    <a:pt x="1947" y="41370"/>
                  </a:lnTo>
                  <a:lnTo>
                    <a:pt x="1960" y="41101"/>
                  </a:lnTo>
                  <a:lnTo>
                    <a:pt x="1998" y="40832"/>
                  </a:lnTo>
                  <a:lnTo>
                    <a:pt x="2037" y="40563"/>
                  </a:lnTo>
                  <a:lnTo>
                    <a:pt x="2075" y="40307"/>
                  </a:lnTo>
                  <a:lnTo>
                    <a:pt x="2139" y="40051"/>
                  </a:lnTo>
                  <a:lnTo>
                    <a:pt x="2203" y="39807"/>
                  </a:lnTo>
                  <a:lnTo>
                    <a:pt x="2280" y="39564"/>
                  </a:lnTo>
                  <a:lnTo>
                    <a:pt x="2370" y="39321"/>
                  </a:lnTo>
                  <a:lnTo>
                    <a:pt x="2472" y="39090"/>
                  </a:lnTo>
                  <a:lnTo>
                    <a:pt x="2575" y="38860"/>
                  </a:lnTo>
                  <a:lnTo>
                    <a:pt x="2690" y="38642"/>
                  </a:lnTo>
                  <a:lnTo>
                    <a:pt x="2818" y="38437"/>
                  </a:lnTo>
                  <a:lnTo>
                    <a:pt x="2946" y="38232"/>
                  </a:lnTo>
                  <a:lnTo>
                    <a:pt x="3074" y="38040"/>
                  </a:lnTo>
                  <a:lnTo>
                    <a:pt x="3228" y="37848"/>
                  </a:lnTo>
                  <a:lnTo>
                    <a:pt x="3382" y="37681"/>
                  </a:lnTo>
                  <a:lnTo>
                    <a:pt x="3535" y="37502"/>
                  </a:lnTo>
                  <a:lnTo>
                    <a:pt x="3702" y="37348"/>
                  </a:lnTo>
                  <a:lnTo>
                    <a:pt x="3868" y="37195"/>
                  </a:lnTo>
                  <a:lnTo>
                    <a:pt x="4048" y="37054"/>
                  </a:lnTo>
                  <a:lnTo>
                    <a:pt x="4227" y="36926"/>
                  </a:lnTo>
                  <a:lnTo>
                    <a:pt x="4419" y="36810"/>
                  </a:lnTo>
                  <a:lnTo>
                    <a:pt x="4611" y="36708"/>
                  </a:lnTo>
                  <a:lnTo>
                    <a:pt x="4816" y="36605"/>
                  </a:lnTo>
                  <a:lnTo>
                    <a:pt x="5021" y="36516"/>
                  </a:lnTo>
                  <a:lnTo>
                    <a:pt x="5226" y="36452"/>
                  </a:lnTo>
                  <a:lnTo>
                    <a:pt x="5431" y="36388"/>
                  </a:lnTo>
                  <a:lnTo>
                    <a:pt x="5649" y="36336"/>
                  </a:lnTo>
                  <a:lnTo>
                    <a:pt x="5866" y="36311"/>
                  </a:lnTo>
                  <a:lnTo>
                    <a:pt x="6097" y="36285"/>
                  </a:lnTo>
                  <a:lnTo>
                    <a:pt x="6545" y="36285"/>
                  </a:lnTo>
                  <a:lnTo>
                    <a:pt x="6865" y="36272"/>
                  </a:lnTo>
                  <a:lnTo>
                    <a:pt x="7185" y="36247"/>
                  </a:lnTo>
                  <a:lnTo>
                    <a:pt x="7506" y="36195"/>
                  </a:lnTo>
                  <a:lnTo>
                    <a:pt x="7813" y="36131"/>
                  </a:lnTo>
                  <a:lnTo>
                    <a:pt x="8120" y="36055"/>
                  </a:lnTo>
                  <a:lnTo>
                    <a:pt x="8415" y="35952"/>
                  </a:lnTo>
                  <a:lnTo>
                    <a:pt x="8710" y="35837"/>
                  </a:lnTo>
                  <a:lnTo>
                    <a:pt x="9004" y="35709"/>
                  </a:lnTo>
                  <a:lnTo>
                    <a:pt x="9273" y="35555"/>
                  </a:lnTo>
                  <a:lnTo>
                    <a:pt x="9555" y="35401"/>
                  </a:lnTo>
                  <a:lnTo>
                    <a:pt x="9811" y="35222"/>
                  </a:lnTo>
                  <a:lnTo>
                    <a:pt x="10067" y="35030"/>
                  </a:lnTo>
                  <a:lnTo>
                    <a:pt x="10323" y="34825"/>
                  </a:lnTo>
                  <a:lnTo>
                    <a:pt x="10554" y="34607"/>
                  </a:lnTo>
                  <a:lnTo>
                    <a:pt x="10784" y="34377"/>
                  </a:lnTo>
                  <a:lnTo>
                    <a:pt x="11002" y="34133"/>
                  </a:lnTo>
                  <a:lnTo>
                    <a:pt x="11220" y="33877"/>
                  </a:lnTo>
                  <a:lnTo>
                    <a:pt x="11412" y="33621"/>
                  </a:lnTo>
                  <a:lnTo>
                    <a:pt x="11604" y="33339"/>
                  </a:lnTo>
                  <a:lnTo>
                    <a:pt x="11783" y="33058"/>
                  </a:lnTo>
                  <a:lnTo>
                    <a:pt x="11937" y="32763"/>
                  </a:lnTo>
                  <a:lnTo>
                    <a:pt x="12091" y="32456"/>
                  </a:lnTo>
                  <a:lnTo>
                    <a:pt x="12232" y="32135"/>
                  </a:lnTo>
                  <a:lnTo>
                    <a:pt x="12360" y="31815"/>
                  </a:lnTo>
                  <a:lnTo>
                    <a:pt x="12475" y="31482"/>
                  </a:lnTo>
                  <a:lnTo>
                    <a:pt x="12578" y="31136"/>
                  </a:lnTo>
                  <a:lnTo>
                    <a:pt x="12654" y="30791"/>
                  </a:lnTo>
                  <a:lnTo>
                    <a:pt x="12731" y="30445"/>
                  </a:lnTo>
                  <a:lnTo>
                    <a:pt x="12783" y="30086"/>
                  </a:lnTo>
                  <a:lnTo>
                    <a:pt x="12821" y="29715"/>
                  </a:lnTo>
                  <a:lnTo>
                    <a:pt x="12847" y="29343"/>
                  </a:lnTo>
                  <a:lnTo>
                    <a:pt x="12859" y="28972"/>
                  </a:lnTo>
                  <a:lnTo>
                    <a:pt x="12859" y="23067"/>
                  </a:lnTo>
                  <a:lnTo>
                    <a:pt x="12847" y="22696"/>
                  </a:lnTo>
                  <a:lnTo>
                    <a:pt x="12821" y="22325"/>
                  </a:lnTo>
                  <a:lnTo>
                    <a:pt x="12783" y="21966"/>
                  </a:lnTo>
                  <a:lnTo>
                    <a:pt x="12731" y="21594"/>
                  </a:lnTo>
                  <a:lnTo>
                    <a:pt x="12654" y="21249"/>
                  </a:lnTo>
                  <a:lnTo>
                    <a:pt x="12578" y="20903"/>
                  </a:lnTo>
                  <a:lnTo>
                    <a:pt x="12475" y="20557"/>
                  </a:lnTo>
                  <a:lnTo>
                    <a:pt x="12360" y="20224"/>
                  </a:lnTo>
                  <a:lnTo>
                    <a:pt x="12232" y="19904"/>
                  </a:lnTo>
                  <a:lnTo>
                    <a:pt x="12091" y="19596"/>
                  </a:lnTo>
                  <a:lnTo>
                    <a:pt x="11937" y="19289"/>
                  </a:lnTo>
                  <a:lnTo>
                    <a:pt x="11783" y="18994"/>
                  </a:lnTo>
                  <a:lnTo>
                    <a:pt x="11604" y="18700"/>
                  </a:lnTo>
                  <a:lnTo>
                    <a:pt x="11412" y="18431"/>
                  </a:lnTo>
                  <a:lnTo>
                    <a:pt x="11220" y="18162"/>
                  </a:lnTo>
                  <a:lnTo>
                    <a:pt x="11002" y="17906"/>
                  </a:lnTo>
                  <a:lnTo>
                    <a:pt x="10784" y="17662"/>
                  </a:lnTo>
                  <a:lnTo>
                    <a:pt x="10554" y="17432"/>
                  </a:lnTo>
                  <a:lnTo>
                    <a:pt x="10323" y="17214"/>
                  </a:lnTo>
                  <a:lnTo>
                    <a:pt x="10067" y="17009"/>
                  </a:lnTo>
                  <a:lnTo>
                    <a:pt x="9811" y="16817"/>
                  </a:lnTo>
                  <a:lnTo>
                    <a:pt x="9555" y="16651"/>
                  </a:lnTo>
                  <a:lnTo>
                    <a:pt x="9273" y="16484"/>
                  </a:lnTo>
                  <a:lnTo>
                    <a:pt x="9004" y="16343"/>
                  </a:lnTo>
                  <a:lnTo>
                    <a:pt x="8710" y="16202"/>
                  </a:lnTo>
                  <a:lnTo>
                    <a:pt x="8415" y="16087"/>
                  </a:lnTo>
                  <a:lnTo>
                    <a:pt x="8120" y="15997"/>
                  </a:lnTo>
                  <a:lnTo>
                    <a:pt x="7813" y="15908"/>
                  </a:lnTo>
                  <a:lnTo>
                    <a:pt x="7506" y="15844"/>
                  </a:lnTo>
                  <a:lnTo>
                    <a:pt x="7185" y="15805"/>
                  </a:lnTo>
                  <a:lnTo>
                    <a:pt x="6865" y="15767"/>
                  </a:lnTo>
                  <a:lnTo>
                    <a:pt x="6315" y="15767"/>
                  </a:lnTo>
                  <a:lnTo>
                    <a:pt x="6097" y="15754"/>
                  </a:lnTo>
                  <a:lnTo>
                    <a:pt x="5866" y="15741"/>
                  </a:lnTo>
                  <a:lnTo>
                    <a:pt x="5649" y="15703"/>
                  </a:lnTo>
                  <a:lnTo>
                    <a:pt x="5431" y="15652"/>
                  </a:lnTo>
                  <a:lnTo>
                    <a:pt x="5226" y="15588"/>
                  </a:lnTo>
                  <a:lnTo>
                    <a:pt x="5021" y="15524"/>
                  </a:lnTo>
                  <a:lnTo>
                    <a:pt x="4816" y="15434"/>
                  </a:lnTo>
                  <a:lnTo>
                    <a:pt x="4611" y="15344"/>
                  </a:lnTo>
                  <a:lnTo>
                    <a:pt x="4419" y="15229"/>
                  </a:lnTo>
                  <a:lnTo>
                    <a:pt x="4227" y="15114"/>
                  </a:lnTo>
                  <a:lnTo>
                    <a:pt x="4048" y="14986"/>
                  </a:lnTo>
                  <a:lnTo>
                    <a:pt x="3868" y="14845"/>
                  </a:lnTo>
                  <a:lnTo>
                    <a:pt x="3702" y="14691"/>
                  </a:lnTo>
                  <a:lnTo>
                    <a:pt x="3535" y="14537"/>
                  </a:lnTo>
                  <a:lnTo>
                    <a:pt x="3382" y="14371"/>
                  </a:lnTo>
                  <a:lnTo>
                    <a:pt x="3228" y="14192"/>
                  </a:lnTo>
                  <a:lnTo>
                    <a:pt x="3074" y="13999"/>
                  </a:lnTo>
                  <a:lnTo>
                    <a:pt x="2946" y="13807"/>
                  </a:lnTo>
                  <a:lnTo>
                    <a:pt x="2818" y="13602"/>
                  </a:lnTo>
                  <a:lnTo>
                    <a:pt x="2690" y="13397"/>
                  </a:lnTo>
                  <a:lnTo>
                    <a:pt x="2575" y="13180"/>
                  </a:lnTo>
                  <a:lnTo>
                    <a:pt x="2472" y="12949"/>
                  </a:lnTo>
                  <a:lnTo>
                    <a:pt x="2370" y="12719"/>
                  </a:lnTo>
                  <a:lnTo>
                    <a:pt x="2280" y="12488"/>
                  </a:lnTo>
                  <a:lnTo>
                    <a:pt x="2203" y="12245"/>
                  </a:lnTo>
                  <a:lnTo>
                    <a:pt x="2139" y="11989"/>
                  </a:lnTo>
                  <a:lnTo>
                    <a:pt x="2075" y="11732"/>
                  </a:lnTo>
                  <a:lnTo>
                    <a:pt x="2037" y="11476"/>
                  </a:lnTo>
                  <a:lnTo>
                    <a:pt x="1998" y="11207"/>
                  </a:lnTo>
                  <a:lnTo>
                    <a:pt x="1960" y="10951"/>
                  </a:lnTo>
                  <a:lnTo>
                    <a:pt x="1947" y="10669"/>
                  </a:lnTo>
                  <a:lnTo>
                    <a:pt x="1947" y="10400"/>
                  </a:lnTo>
                  <a:lnTo>
                    <a:pt x="1947" y="974"/>
                  </a:lnTo>
                  <a:lnTo>
                    <a:pt x="1934" y="871"/>
                  </a:lnTo>
                  <a:lnTo>
                    <a:pt x="1921" y="782"/>
                  </a:lnTo>
                  <a:lnTo>
                    <a:pt x="1896" y="692"/>
                  </a:lnTo>
                  <a:lnTo>
                    <a:pt x="1870" y="602"/>
                  </a:lnTo>
                  <a:lnTo>
                    <a:pt x="1819" y="513"/>
                  </a:lnTo>
                  <a:lnTo>
                    <a:pt x="1781" y="436"/>
                  </a:lnTo>
                  <a:lnTo>
                    <a:pt x="1717" y="359"/>
                  </a:lnTo>
                  <a:lnTo>
                    <a:pt x="1652" y="282"/>
                  </a:lnTo>
                  <a:lnTo>
                    <a:pt x="1588" y="231"/>
                  </a:lnTo>
                  <a:lnTo>
                    <a:pt x="1512" y="167"/>
                  </a:lnTo>
                  <a:lnTo>
                    <a:pt x="1435" y="116"/>
                  </a:lnTo>
                  <a:lnTo>
                    <a:pt x="1345" y="77"/>
                  </a:lnTo>
                  <a:lnTo>
                    <a:pt x="1255" y="52"/>
                  </a:lnTo>
                  <a:lnTo>
                    <a:pt x="1166" y="26"/>
                  </a:lnTo>
                  <a:lnTo>
                    <a:pt x="1076" y="13"/>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81;p41">
              <a:extLst>
                <a:ext uri="{FF2B5EF4-FFF2-40B4-BE49-F238E27FC236}">
                  <a16:creationId xmlns:a16="http://schemas.microsoft.com/office/drawing/2014/main" id="{B7016D4B-00E7-F4D7-C65C-E6701F44784E}"/>
                </a:ext>
              </a:extLst>
            </p:cNvPr>
            <p:cNvSpPr/>
            <p:nvPr/>
          </p:nvSpPr>
          <p:spPr>
            <a:xfrm rot="5400000">
              <a:off x="3969169" y="2002128"/>
              <a:ext cx="1057459" cy="4279092"/>
            </a:xfrm>
            <a:custGeom>
              <a:avLst/>
              <a:gdLst/>
              <a:ahLst/>
              <a:cxnLst/>
              <a:rect l="l" t="t" r="r" b="b"/>
              <a:pathLst>
                <a:path w="12860" h="52039" extrusionOk="0">
                  <a:moveTo>
                    <a:pt x="11886" y="0"/>
                  </a:moveTo>
                  <a:lnTo>
                    <a:pt x="11783" y="13"/>
                  </a:lnTo>
                  <a:lnTo>
                    <a:pt x="11694" y="26"/>
                  </a:lnTo>
                  <a:lnTo>
                    <a:pt x="11604" y="52"/>
                  </a:lnTo>
                  <a:lnTo>
                    <a:pt x="11515" y="77"/>
                  </a:lnTo>
                  <a:lnTo>
                    <a:pt x="11425" y="116"/>
                  </a:lnTo>
                  <a:lnTo>
                    <a:pt x="11348" y="167"/>
                  </a:lnTo>
                  <a:lnTo>
                    <a:pt x="11271" y="231"/>
                  </a:lnTo>
                  <a:lnTo>
                    <a:pt x="11207" y="282"/>
                  </a:lnTo>
                  <a:lnTo>
                    <a:pt x="11143" y="359"/>
                  </a:lnTo>
                  <a:lnTo>
                    <a:pt x="11079" y="436"/>
                  </a:lnTo>
                  <a:lnTo>
                    <a:pt x="11028" y="513"/>
                  </a:lnTo>
                  <a:lnTo>
                    <a:pt x="10989" y="602"/>
                  </a:lnTo>
                  <a:lnTo>
                    <a:pt x="10964" y="692"/>
                  </a:lnTo>
                  <a:lnTo>
                    <a:pt x="10938" y="782"/>
                  </a:lnTo>
                  <a:lnTo>
                    <a:pt x="10925" y="871"/>
                  </a:lnTo>
                  <a:lnTo>
                    <a:pt x="10913" y="974"/>
                  </a:lnTo>
                  <a:lnTo>
                    <a:pt x="10913" y="10400"/>
                  </a:lnTo>
                  <a:lnTo>
                    <a:pt x="10913" y="10669"/>
                  </a:lnTo>
                  <a:lnTo>
                    <a:pt x="10900" y="10951"/>
                  </a:lnTo>
                  <a:lnTo>
                    <a:pt x="10861" y="11207"/>
                  </a:lnTo>
                  <a:lnTo>
                    <a:pt x="10823" y="11476"/>
                  </a:lnTo>
                  <a:lnTo>
                    <a:pt x="10784" y="11732"/>
                  </a:lnTo>
                  <a:lnTo>
                    <a:pt x="10720" y="11989"/>
                  </a:lnTo>
                  <a:lnTo>
                    <a:pt x="10656" y="12245"/>
                  </a:lnTo>
                  <a:lnTo>
                    <a:pt x="10567" y="12488"/>
                  </a:lnTo>
                  <a:lnTo>
                    <a:pt x="10490" y="12719"/>
                  </a:lnTo>
                  <a:lnTo>
                    <a:pt x="10387" y="12949"/>
                  </a:lnTo>
                  <a:lnTo>
                    <a:pt x="10285" y="13180"/>
                  </a:lnTo>
                  <a:lnTo>
                    <a:pt x="10170" y="13397"/>
                  </a:lnTo>
                  <a:lnTo>
                    <a:pt x="10042" y="13602"/>
                  </a:lnTo>
                  <a:lnTo>
                    <a:pt x="9914" y="13807"/>
                  </a:lnTo>
                  <a:lnTo>
                    <a:pt x="9785" y="13999"/>
                  </a:lnTo>
                  <a:lnTo>
                    <a:pt x="9632" y="14192"/>
                  </a:lnTo>
                  <a:lnTo>
                    <a:pt x="9478" y="14371"/>
                  </a:lnTo>
                  <a:lnTo>
                    <a:pt x="9324" y="14537"/>
                  </a:lnTo>
                  <a:lnTo>
                    <a:pt x="9158" y="14691"/>
                  </a:lnTo>
                  <a:lnTo>
                    <a:pt x="8991" y="14845"/>
                  </a:lnTo>
                  <a:lnTo>
                    <a:pt x="8812" y="14986"/>
                  </a:lnTo>
                  <a:lnTo>
                    <a:pt x="8620" y="15114"/>
                  </a:lnTo>
                  <a:lnTo>
                    <a:pt x="8441" y="15229"/>
                  </a:lnTo>
                  <a:lnTo>
                    <a:pt x="8249" y="15344"/>
                  </a:lnTo>
                  <a:lnTo>
                    <a:pt x="8044" y="15434"/>
                  </a:lnTo>
                  <a:lnTo>
                    <a:pt x="7839" y="15524"/>
                  </a:lnTo>
                  <a:lnTo>
                    <a:pt x="7634" y="15588"/>
                  </a:lnTo>
                  <a:lnTo>
                    <a:pt x="7429" y="15652"/>
                  </a:lnTo>
                  <a:lnTo>
                    <a:pt x="7211" y="15703"/>
                  </a:lnTo>
                  <a:lnTo>
                    <a:pt x="6993" y="15741"/>
                  </a:lnTo>
                  <a:lnTo>
                    <a:pt x="6763" y="15754"/>
                  </a:lnTo>
                  <a:lnTo>
                    <a:pt x="6545" y="15767"/>
                  </a:lnTo>
                  <a:lnTo>
                    <a:pt x="5994" y="15767"/>
                  </a:lnTo>
                  <a:lnTo>
                    <a:pt x="5674" y="15805"/>
                  </a:lnTo>
                  <a:lnTo>
                    <a:pt x="5354" y="15844"/>
                  </a:lnTo>
                  <a:lnTo>
                    <a:pt x="5047" y="15908"/>
                  </a:lnTo>
                  <a:lnTo>
                    <a:pt x="4739" y="15997"/>
                  </a:lnTo>
                  <a:lnTo>
                    <a:pt x="4445" y="16087"/>
                  </a:lnTo>
                  <a:lnTo>
                    <a:pt x="4150" y="16202"/>
                  </a:lnTo>
                  <a:lnTo>
                    <a:pt x="3855" y="16343"/>
                  </a:lnTo>
                  <a:lnTo>
                    <a:pt x="3574" y="16484"/>
                  </a:lnTo>
                  <a:lnTo>
                    <a:pt x="3305" y="16651"/>
                  </a:lnTo>
                  <a:lnTo>
                    <a:pt x="3049" y="16817"/>
                  </a:lnTo>
                  <a:lnTo>
                    <a:pt x="2792" y="17009"/>
                  </a:lnTo>
                  <a:lnTo>
                    <a:pt x="2536" y="17214"/>
                  </a:lnTo>
                  <a:lnTo>
                    <a:pt x="2306" y="17432"/>
                  </a:lnTo>
                  <a:lnTo>
                    <a:pt x="2075" y="17662"/>
                  </a:lnTo>
                  <a:lnTo>
                    <a:pt x="1857" y="17906"/>
                  </a:lnTo>
                  <a:lnTo>
                    <a:pt x="1640" y="18162"/>
                  </a:lnTo>
                  <a:lnTo>
                    <a:pt x="1448" y="18431"/>
                  </a:lnTo>
                  <a:lnTo>
                    <a:pt x="1255" y="18700"/>
                  </a:lnTo>
                  <a:lnTo>
                    <a:pt x="1076" y="18994"/>
                  </a:lnTo>
                  <a:lnTo>
                    <a:pt x="910" y="19289"/>
                  </a:lnTo>
                  <a:lnTo>
                    <a:pt x="769" y="19596"/>
                  </a:lnTo>
                  <a:lnTo>
                    <a:pt x="628" y="19904"/>
                  </a:lnTo>
                  <a:lnTo>
                    <a:pt x="500" y="20224"/>
                  </a:lnTo>
                  <a:lnTo>
                    <a:pt x="385" y="20557"/>
                  </a:lnTo>
                  <a:lnTo>
                    <a:pt x="282" y="20903"/>
                  </a:lnTo>
                  <a:lnTo>
                    <a:pt x="192" y="21249"/>
                  </a:lnTo>
                  <a:lnTo>
                    <a:pt x="128" y="21594"/>
                  </a:lnTo>
                  <a:lnTo>
                    <a:pt x="77" y="21966"/>
                  </a:lnTo>
                  <a:lnTo>
                    <a:pt x="26" y="22325"/>
                  </a:lnTo>
                  <a:lnTo>
                    <a:pt x="13" y="22696"/>
                  </a:lnTo>
                  <a:lnTo>
                    <a:pt x="0" y="23067"/>
                  </a:lnTo>
                  <a:lnTo>
                    <a:pt x="0" y="28972"/>
                  </a:lnTo>
                  <a:lnTo>
                    <a:pt x="13" y="29343"/>
                  </a:lnTo>
                  <a:lnTo>
                    <a:pt x="26" y="29715"/>
                  </a:lnTo>
                  <a:lnTo>
                    <a:pt x="77" y="30086"/>
                  </a:lnTo>
                  <a:lnTo>
                    <a:pt x="128" y="30445"/>
                  </a:lnTo>
                  <a:lnTo>
                    <a:pt x="192" y="30791"/>
                  </a:lnTo>
                  <a:lnTo>
                    <a:pt x="282" y="31136"/>
                  </a:lnTo>
                  <a:lnTo>
                    <a:pt x="385" y="31482"/>
                  </a:lnTo>
                  <a:lnTo>
                    <a:pt x="500" y="31815"/>
                  </a:lnTo>
                  <a:lnTo>
                    <a:pt x="628" y="32135"/>
                  </a:lnTo>
                  <a:lnTo>
                    <a:pt x="769" y="32456"/>
                  </a:lnTo>
                  <a:lnTo>
                    <a:pt x="910" y="32763"/>
                  </a:lnTo>
                  <a:lnTo>
                    <a:pt x="1076" y="33058"/>
                  </a:lnTo>
                  <a:lnTo>
                    <a:pt x="1255" y="33339"/>
                  </a:lnTo>
                  <a:lnTo>
                    <a:pt x="1448" y="33621"/>
                  </a:lnTo>
                  <a:lnTo>
                    <a:pt x="1640" y="33877"/>
                  </a:lnTo>
                  <a:lnTo>
                    <a:pt x="1857" y="34133"/>
                  </a:lnTo>
                  <a:lnTo>
                    <a:pt x="2075" y="34377"/>
                  </a:lnTo>
                  <a:lnTo>
                    <a:pt x="2306" y="34607"/>
                  </a:lnTo>
                  <a:lnTo>
                    <a:pt x="2536" y="34825"/>
                  </a:lnTo>
                  <a:lnTo>
                    <a:pt x="2792" y="35030"/>
                  </a:lnTo>
                  <a:lnTo>
                    <a:pt x="3049" y="35222"/>
                  </a:lnTo>
                  <a:lnTo>
                    <a:pt x="3305" y="35401"/>
                  </a:lnTo>
                  <a:lnTo>
                    <a:pt x="3574" y="35555"/>
                  </a:lnTo>
                  <a:lnTo>
                    <a:pt x="3855" y="35709"/>
                  </a:lnTo>
                  <a:lnTo>
                    <a:pt x="4150" y="35837"/>
                  </a:lnTo>
                  <a:lnTo>
                    <a:pt x="4445" y="35952"/>
                  </a:lnTo>
                  <a:lnTo>
                    <a:pt x="4739" y="36055"/>
                  </a:lnTo>
                  <a:lnTo>
                    <a:pt x="5047" y="36131"/>
                  </a:lnTo>
                  <a:lnTo>
                    <a:pt x="5354" y="36195"/>
                  </a:lnTo>
                  <a:lnTo>
                    <a:pt x="5674" y="36247"/>
                  </a:lnTo>
                  <a:lnTo>
                    <a:pt x="5994" y="36272"/>
                  </a:lnTo>
                  <a:lnTo>
                    <a:pt x="6315" y="36285"/>
                  </a:lnTo>
                  <a:lnTo>
                    <a:pt x="6763" y="36285"/>
                  </a:lnTo>
                  <a:lnTo>
                    <a:pt x="6993" y="36311"/>
                  </a:lnTo>
                  <a:lnTo>
                    <a:pt x="7211" y="36336"/>
                  </a:lnTo>
                  <a:lnTo>
                    <a:pt x="7429" y="36388"/>
                  </a:lnTo>
                  <a:lnTo>
                    <a:pt x="7634" y="36452"/>
                  </a:lnTo>
                  <a:lnTo>
                    <a:pt x="7839" y="36516"/>
                  </a:lnTo>
                  <a:lnTo>
                    <a:pt x="8044" y="36605"/>
                  </a:lnTo>
                  <a:lnTo>
                    <a:pt x="8249" y="36708"/>
                  </a:lnTo>
                  <a:lnTo>
                    <a:pt x="8441" y="36810"/>
                  </a:lnTo>
                  <a:lnTo>
                    <a:pt x="8620" y="36926"/>
                  </a:lnTo>
                  <a:lnTo>
                    <a:pt x="8812" y="37054"/>
                  </a:lnTo>
                  <a:lnTo>
                    <a:pt x="8991" y="37195"/>
                  </a:lnTo>
                  <a:lnTo>
                    <a:pt x="9158" y="37348"/>
                  </a:lnTo>
                  <a:lnTo>
                    <a:pt x="9324" y="37502"/>
                  </a:lnTo>
                  <a:lnTo>
                    <a:pt x="9478" y="37681"/>
                  </a:lnTo>
                  <a:lnTo>
                    <a:pt x="9632" y="37848"/>
                  </a:lnTo>
                  <a:lnTo>
                    <a:pt x="9785" y="38040"/>
                  </a:lnTo>
                  <a:lnTo>
                    <a:pt x="9914" y="38232"/>
                  </a:lnTo>
                  <a:lnTo>
                    <a:pt x="10042" y="38437"/>
                  </a:lnTo>
                  <a:lnTo>
                    <a:pt x="10170" y="38642"/>
                  </a:lnTo>
                  <a:lnTo>
                    <a:pt x="10285" y="38860"/>
                  </a:lnTo>
                  <a:lnTo>
                    <a:pt x="10387" y="39090"/>
                  </a:lnTo>
                  <a:lnTo>
                    <a:pt x="10490" y="39321"/>
                  </a:lnTo>
                  <a:lnTo>
                    <a:pt x="10567" y="39564"/>
                  </a:lnTo>
                  <a:lnTo>
                    <a:pt x="10656" y="39807"/>
                  </a:lnTo>
                  <a:lnTo>
                    <a:pt x="10720" y="40051"/>
                  </a:lnTo>
                  <a:lnTo>
                    <a:pt x="10784" y="40307"/>
                  </a:lnTo>
                  <a:lnTo>
                    <a:pt x="10823" y="40563"/>
                  </a:lnTo>
                  <a:lnTo>
                    <a:pt x="10861" y="40832"/>
                  </a:lnTo>
                  <a:lnTo>
                    <a:pt x="10900" y="41101"/>
                  </a:lnTo>
                  <a:lnTo>
                    <a:pt x="10913" y="41370"/>
                  </a:lnTo>
                  <a:lnTo>
                    <a:pt x="10913" y="41652"/>
                  </a:lnTo>
                  <a:lnTo>
                    <a:pt x="10913" y="51065"/>
                  </a:lnTo>
                  <a:lnTo>
                    <a:pt x="10925" y="51168"/>
                  </a:lnTo>
                  <a:lnTo>
                    <a:pt x="10938" y="51258"/>
                  </a:lnTo>
                  <a:lnTo>
                    <a:pt x="10964" y="51360"/>
                  </a:lnTo>
                  <a:lnTo>
                    <a:pt x="10989" y="51450"/>
                  </a:lnTo>
                  <a:lnTo>
                    <a:pt x="11028" y="51527"/>
                  </a:lnTo>
                  <a:lnTo>
                    <a:pt x="11079" y="51616"/>
                  </a:lnTo>
                  <a:lnTo>
                    <a:pt x="11143" y="51680"/>
                  </a:lnTo>
                  <a:lnTo>
                    <a:pt x="11207" y="51757"/>
                  </a:lnTo>
                  <a:lnTo>
                    <a:pt x="11271" y="51821"/>
                  </a:lnTo>
                  <a:lnTo>
                    <a:pt x="11348" y="51872"/>
                  </a:lnTo>
                  <a:lnTo>
                    <a:pt x="11425" y="51924"/>
                  </a:lnTo>
                  <a:lnTo>
                    <a:pt x="11515" y="51962"/>
                  </a:lnTo>
                  <a:lnTo>
                    <a:pt x="11604" y="52000"/>
                  </a:lnTo>
                  <a:lnTo>
                    <a:pt x="11694" y="52013"/>
                  </a:lnTo>
                  <a:lnTo>
                    <a:pt x="11783" y="52039"/>
                  </a:lnTo>
                  <a:lnTo>
                    <a:pt x="11988" y="52039"/>
                  </a:lnTo>
                  <a:lnTo>
                    <a:pt x="12078" y="52013"/>
                  </a:lnTo>
                  <a:lnTo>
                    <a:pt x="12181" y="52000"/>
                  </a:lnTo>
                  <a:lnTo>
                    <a:pt x="12270" y="51962"/>
                  </a:lnTo>
                  <a:lnTo>
                    <a:pt x="12347" y="51924"/>
                  </a:lnTo>
                  <a:lnTo>
                    <a:pt x="12437" y="51872"/>
                  </a:lnTo>
                  <a:lnTo>
                    <a:pt x="12501" y="51821"/>
                  </a:lnTo>
                  <a:lnTo>
                    <a:pt x="12578" y="51757"/>
                  </a:lnTo>
                  <a:lnTo>
                    <a:pt x="12642" y="51680"/>
                  </a:lnTo>
                  <a:lnTo>
                    <a:pt x="12693" y="51616"/>
                  </a:lnTo>
                  <a:lnTo>
                    <a:pt x="12744" y="51527"/>
                  </a:lnTo>
                  <a:lnTo>
                    <a:pt x="12783" y="51450"/>
                  </a:lnTo>
                  <a:lnTo>
                    <a:pt x="12821" y="51360"/>
                  </a:lnTo>
                  <a:lnTo>
                    <a:pt x="12834" y="51258"/>
                  </a:lnTo>
                  <a:lnTo>
                    <a:pt x="12859" y="51168"/>
                  </a:lnTo>
                  <a:lnTo>
                    <a:pt x="12859" y="51065"/>
                  </a:lnTo>
                  <a:lnTo>
                    <a:pt x="12859" y="41652"/>
                  </a:lnTo>
                  <a:lnTo>
                    <a:pt x="12847" y="41267"/>
                  </a:lnTo>
                  <a:lnTo>
                    <a:pt x="12821" y="40896"/>
                  </a:lnTo>
                  <a:lnTo>
                    <a:pt x="12783" y="40537"/>
                  </a:lnTo>
                  <a:lnTo>
                    <a:pt x="12731" y="40179"/>
                  </a:lnTo>
                  <a:lnTo>
                    <a:pt x="12654" y="39820"/>
                  </a:lnTo>
                  <a:lnTo>
                    <a:pt x="12578" y="39474"/>
                  </a:lnTo>
                  <a:lnTo>
                    <a:pt x="12475" y="39141"/>
                  </a:lnTo>
                  <a:lnTo>
                    <a:pt x="12360" y="38808"/>
                  </a:lnTo>
                  <a:lnTo>
                    <a:pt x="12232" y="38475"/>
                  </a:lnTo>
                  <a:lnTo>
                    <a:pt x="12091" y="38168"/>
                  </a:lnTo>
                  <a:lnTo>
                    <a:pt x="11937" y="37861"/>
                  </a:lnTo>
                  <a:lnTo>
                    <a:pt x="11783" y="37566"/>
                  </a:lnTo>
                  <a:lnTo>
                    <a:pt x="11604" y="37271"/>
                  </a:lnTo>
                  <a:lnTo>
                    <a:pt x="11412" y="37002"/>
                  </a:lnTo>
                  <a:lnTo>
                    <a:pt x="11220" y="36733"/>
                  </a:lnTo>
                  <a:lnTo>
                    <a:pt x="11002" y="36477"/>
                  </a:lnTo>
                  <a:lnTo>
                    <a:pt x="10784" y="36234"/>
                  </a:lnTo>
                  <a:lnTo>
                    <a:pt x="10554" y="36003"/>
                  </a:lnTo>
                  <a:lnTo>
                    <a:pt x="10323" y="35786"/>
                  </a:lnTo>
                  <a:lnTo>
                    <a:pt x="10067" y="35581"/>
                  </a:lnTo>
                  <a:lnTo>
                    <a:pt x="9811" y="35401"/>
                  </a:lnTo>
                  <a:lnTo>
                    <a:pt x="9555" y="35222"/>
                  </a:lnTo>
                  <a:lnTo>
                    <a:pt x="9273" y="35056"/>
                  </a:lnTo>
                  <a:lnTo>
                    <a:pt x="9004" y="34915"/>
                  </a:lnTo>
                  <a:lnTo>
                    <a:pt x="8710" y="34787"/>
                  </a:lnTo>
                  <a:lnTo>
                    <a:pt x="8415" y="34671"/>
                  </a:lnTo>
                  <a:lnTo>
                    <a:pt x="8120" y="34569"/>
                  </a:lnTo>
                  <a:lnTo>
                    <a:pt x="7813" y="34479"/>
                  </a:lnTo>
                  <a:lnTo>
                    <a:pt x="7506" y="34415"/>
                  </a:lnTo>
                  <a:lnTo>
                    <a:pt x="7185" y="34377"/>
                  </a:lnTo>
                  <a:lnTo>
                    <a:pt x="6865" y="34351"/>
                  </a:lnTo>
                  <a:lnTo>
                    <a:pt x="6545" y="34338"/>
                  </a:lnTo>
                  <a:lnTo>
                    <a:pt x="6315" y="34338"/>
                  </a:lnTo>
                  <a:lnTo>
                    <a:pt x="6097" y="34326"/>
                  </a:lnTo>
                  <a:lnTo>
                    <a:pt x="5866" y="34313"/>
                  </a:lnTo>
                  <a:lnTo>
                    <a:pt x="5649" y="34274"/>
                  </a:lnTo>
                  <a:lnTo>
                    <a:pt x="5431" y="34223"/>
                  </a:lnTo>
                  <a:lnTo>
                    <a:pt x="5226" y="34172"/>
                  </a:lnTo>
                  <a:lnTo>
                    <a:pt x="5021" y="34095"/>
                  </a:lnTo>
                  <a:lnTo>
                    <a:pt x="4816" y="34005"/>
                  </a:lnTo>
                  <a:lnTo>
                    <a:pt x="4611" y="33916"/>
                  </a:lnTo>
                  <a:lnTo>
                    <a:pt x="4419" y="33800"/>
                  </a:lnTo>
                  <a:lnTo>
                    <a:pt x="4227" y="33685"/>
                  </a:lnTo>
                  <a:lnTo>
                    <a:pt x="4048" y="33557"/>
                  </a:lnTo>
                  <a:lnTo>
                    <a:pt x="3868" y="33416"/>
                  </a:lnTo>
                  <a:lnTo>
                    <a:pt x="3702" y="33275"/>
                  </a:lnTo>
                  <a:lnTo>
                    <a:pt x="3535" y="33109"/>
                  </a:lnTo>
                  <a:lnTo>
                    <a:pt x="3382" y="32942"/>
                  </a:lnTo>
                  <a:lnTo>
                    <a:pt x="3228" y="32763"/>
                  </a:lnTo>
                  <a:lnTo>
                    <a:pt x="3074" y="32571"/>
                  </a:lnTo>
                  <a:lnTo>
                    <a:pt x="2946" y="32379"/>
                  </a:lnTo>
                  <a:lnTo>
                    <a:pt x="2818" y="32174"/>
                  </a:lnTo>
                  <a:lnTo>
                    <a:pt x="2690" y="31969"/>
                  </a:lnTo>
                  <a:lnTo>
                    <a:pt x="2575" y="31751"/>
                  </a:lnTo>
                  <a:lnTo>
                    <a:pt x="2472" y="31521"/>
                  </a:lnTo>
                  <a:lnTo>
                    <a:pt x="2370" y="31290"/>
                  </a:lnTo>
                  <a:lnTo>
                    <a:pt x="2280" y="31060"/>
                  </a:lnTo>
                  <a:lnTo>
                    <a:pt x="2203" y="30816"/>
                  </a:lnTo>
                  <a:lnTo>
                    <a:pt x="2139" y="30560"/>
                  </a:lnTo>
                  <a:lnTo>
                    <a:pt x="2075" y="30304"/>
                  </a:lnTo>
                  <a:lnTo>
                    <a:pt x="2037" y="30048"/>
                  </a:lnTo>
                  <a:lnTo>
                    <a:pt x="1998" y="29792"/>
                  </a:lnTo>
                  <a:lnTo>
                    <a:pt x="1960" y="29523"/>
                  </a:lnTo>
                  <a:lnTo>
                    <a:pt x="1947" y="29241"/>
                  </a:lnTo>
                  <a:lnTo>
                    <a:pt x="1947" y="28972"/>
                  </a:lnTo>
                  <a:lnTo>
                    <a:pt x="1947" y="23067"/>
                  </a:lnTo>
                  <a:lnTo>
                    <a:pt x="1947" y="22798"/>
                  </a:lnTo>
                  <a:lnTo>
                    <a:pt x="1960" y="22529"/>
                  </a:lnTo>
                  <a:lnTo>
                    <a:pt x="1998" y="22260"/>
                  </a:lnTo>
                  <a:lnTo>
                    <a:pt x="2037" y="21992"/>
                  </a:lnTo>
                  <a:lnTo>
                    <a:pt x="2075" y="21735"/>
                  </a:lnTo>
                  <a:lnTo>
                    <a:pt x="2139" y="21479"/>
                  </a:lnTo>
                  <a:lnTo>
                    <a:pt x="2203" y="21223"/>
                  </a:lnTo>
                  <a:lnTo>
                    <a:pt x="2280" y="20980"/>
                  </a:lnTo>
                  <a:lnTo>
                    <a:pt x="2370" y="20749"/>
                  </a:lnTo>
                  <a:lnTo>
                    <a:pt x="2472" y="20519"/>
                  </a:lnTo>
                  <a:lnTo>
                    <a:pt x="2575" y="20288"/>
                  </a:lnTo>
                  <a:lnTo>
                    <a:pt x="2690" y="20070"/>
                  </a:lnTo>
                  <a:lnTo>
                    <a:pt x="2818" y="19865"/>
                  </a:lnTo>
                  <a:lnTo>
                    <a:pt x="2946" y="19660"/>
                  </a:lnTo>
                  <a:lnTo>
                    <a:pt x="3074" y="19468"/>
                  </a:lnTo>
                  <a:lnTo>
                    <a:pt x="3228" y="19276"/>
                  </a:lnTo>
                  <a:lnTo>
                    <a:pt x="3382" y="19097"/>
                  </a:lnTo>
                  <a:lnTo>
                    <a:pt x="3535" y="18930"/>
                  </a:lnTo>
                  <a:lnTo>
                    <a:pt x="3702" y="18777"/>
                  </a:lnTo>
                  <a:lnTo>
                    <a:pt x="3868" y="18623"/>
                  </a:lnTo>
                  <a:lnTo>
                    <a:pt x="4048" y="18482"/>
                  </a:lnTo>
                  <a:lnTo>
                    <a:pt x="4227" y="18354"/>
                  </a:lnTo>
                  <a:lnTo>
                    <a:pt x="4419" y="18239"/>
                  </a:lnTo>
                  <a:lnTo>
                    <a:pt x="4611" y="18124"/>
                  </a:lnTo>
                  <a:lnTo>
                    <a:pt x="4816" y="18034"/>
                  </a:lnTo>
                  <a:lnTo>
                    <a:pt x="5021" y="17944"/>
                  </a:lnTo>
                  <a:lnTo>
                    <a:pt x="5226" y="17880"/>
                  </a:lnTo>
                  <a:lnTo>
                    <a:pt x="5431" y="17816"/>
                  </a:lnTo>
                  <a:lnTo>
                    <a:pt x="5649" y="17765"/>
                  </a:lnTo>
                  <a:lnTo>
                    <a:pt x="5866" y="17739"/>
                  </a:lnTo>
                  <a:lnTo>
                    <a:pt x="6097" y="17714"/>
                  </a:lnTo>
                  <a:lnTo>
                    <a:pt x="6315" y="17701"/>
                  </a:lnTo>
                  <a:lnTo>
                    <a:pt x="6865" y="17701"/>
                  </a:lnTo>
                  <a:lnTo>
                    <a:pt x="7185" y="17662"/>
                  </a:lnTo>
                  <a:lnTo>
                    <a:pt x="7506" y="17624"/>
                  </a:lnTo>
                  <a:lnTo>
                    <a:pt x="7813" y="17560"/>
                  </a:lnTo>
                  <a:lnTo>
                    <a:pt x="8120" y="17470"/>
                  </a:lnTo>
                  <a:lnTo>
                    <a:pt x="8415" y="17381"/>
                  </a:lnTo>
                  <a:lnTo>
                    <a:pt x="8710" y="17265"/>
                  </a:lnTo>
                  <a:lnTo>
                    <a:pt x="9004" y="17125"/>
                  </a:lnTo>
                  <a:lnTo>
                    <a:pt x="9273" y="16984"/>
                  </a:lnTo>
                  <a:lnTo>
                    <a:pt x="9555" y="16817"/>
                  </a:lnTo>
                  <a:lnTo>
                    <a:pt x="9811" y="16651"/>
                  </a:lnTo>
                  <a:lnTo>
                    <a:pt x="10067" y="16459"/>
                  </a:lnTo>
                  <a:lnTo>
                    <a:pt x="10323" y="16254"/>
                  </a:lnTo>
                  <a:lnTo>
                    <a:pt x="10554" y="16036"/>
                  </a:lnTo>
                  <a:lnTo>
                    <a:pt x="10784" y="15805"/>
                  </a:lnTo>
                  <a:lnTo>
                    <a:pt x="11002" y="15562"/>
                  </a:lnTo>
                  <a:lnTo>
                    <a:pt x="11220" y="15306"/>
                  </a:lnTo>
                  <a:lnTo>
                    <a:pt x="11412" y="15050"/>
                  </a:lnTo>
                  <a:lnTo>
                    <a:pt x="11604" y="14768"/>
                  </a:lnTo>
                  <a:lnTo>
                    <a:pt x="11783" y="14486"/>
                  </a:lnTo>
                  <a:lnTo>
                    <a:pt x="11937" y="14179"/>
                  </a:lnTo>
                  <a:lnTo>
                    <a:pt x="12091" y="13884"/>
                  </a:lnTo>
                  <a:lnTo>
                    <a:pt x="12232" y="13564"/>
                  </a:lnTo>
                  <a:lnTo>
                    <a:pt x="12360" y="13244"/>
                  </a:lnTo>
                  <a:lnTo>
                    <a:pt x="12475" y="12911"/>
                  </a:lnTo>
                  <a:lnTo>
                    <a:pt x="12578" y="12565"/>
                  </a:lnTo>
                  <a:lnTo>
                    <a:pt x="12654" y="12219"/>
                  </a:lnTo>
                  <a:lnTo>
                    <a:pt x="12731" y="11873"/>
                  </a:lnTo>
                  <a:lnTo>
                    <a:pt x="12783" y="11515"/>
                  </a:lnTo>
                  <a:lnTo>
                    <a:pt x="12821" y="11143"/>
                  </a:lnTo>
                  <a:lnTo>
                    <a:pt x="12847" y="10772"/>
                  </a:lnTo>
                  <a:lnTo>
                    <a:pt x="12859" y="10400"/>
                  </a:lnTo>
                  <a:lnTo>
                    <a:pt x="12859" y="974"/>
                  </a:lnTo>
                  <a:lnTo>
                    <a:pt x="12859" y="871"/>
                  </a:lnTo>
                  <a:lnTo>
                    <a:pt x="12834" y="782"/>
                  </a:lnTo>
                  <a:lnTo>
                    <a:pt x="12821" y="692"/>
                  </a:lnTo>
                  <a:lnTo>
                    <a:pt x="12783" y="602"/>
                  </a:lnTo>
                  <a:lnTo>
                    <a:pt x="12744" y="513"/>
                  </a:lnTo>
                  <a:lnTo>
                    <a:pt x="12693" y="436"/>
                  </a:lnTo>
                  <a:lnTo>
                    <a:pt x="12642" y="359"/>
                  </a:lnTo>
                  <a:lnTo>
                    <a:pt x="12578" y="282"/>
                  </a:lnTo>
                  <a:lnTo>
                    <a:pt x="12501" y="231"/>
                  </a:lnTo>
                  <a:lnTo>
                    <a:pt x="12437" y="167"/>
                  </a:lnTo>
                  <a:lnTo>
                    <a:pt x="12347" y="116"/>
                  </a:lnTo>
                  <a:lnTo>
                    <a:pt x="12270" y="77"/>
                  </a:lnTo>
                  <a:lnTo>
                    <a:pt x="12181" y="52"/>
                  </a:lnTo>
                  <a:lnTo>
                    <a:pt x="12078" y="26"/>
                  </a:lnTo>
                  <a:lnTo>
                    <a:pt x="11988" y="13"/>
                  </a:lnTo>
                  <a:lnTo>
                    <a:pt x="1188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82;p41">
              <a:extLst>
                <a:ext uri="{FF2B5EF4-FFF2-40B4-BE49-F238E27FC236}">
                  <a16:creationId xmlns:a16="http://schemas.microsoft.com/office/drawing/2014/main" id="{CA52FDB9-86F5-839A-C7AB-B9C07E5245FD}"/>
                </a:ext>
              </a:extLst>
            </p:cNvPr>
            <p:cNvSpPr/>
            <p:nvPr/>
          </p:nvSpPr>
          <p:spPr>
            <a:xfrm rot="5400000">
              <a:off x="4514156" y="2219528"/>
              <a:ext cx="239121" cy="239203"/>
            </a:xfrm>
            <a:custGeom>
              <a:avLst/>
              <a:gdLst/>
              <a:ahLst/>
              <a:cxnLst/>
              <a:rect l="l" t="t" r="r" b="b"/>
              <a:pathLst>
                <a:path w="2908" h="2909" extrusionOk="0">
                  <a:moveTo>
                    <a:pt x="1448" y="1"/>
                  </a:moveTo>
                  <a:lnTo>
                    <a:pt x="1307" y="14"/>
                  </a:lnTo>
                  <a:lnTo>
                    <a:pt x="1153" y="26"/>
                  </a:lnTo>
                  <a:lnTo>
                    <a:pt x="1025" y="65"/>
                  </a:lnTo>
                  <a:lnTo>
                    <a:pt x="884" y="116"/>
                  </a:lnTo>
                  <a:lnTo>
                    <a:pt x="756" y="180"/>
                  </a:lnTo>
                  <a:lnTo>
                    <a:pt x="641" y="244"/>
                  </a:lnTo>
                  <a:lnTo>
                    <a:pt x="526" y="334"/>
                  </a:lnTo>
                  <a:lnTo>
                    <a:pt x="423" y="423"/>
                  </a:lnTo>
                  <a:lnTo>
                    <a:pt x="333" y="526"/>
                  </a:lnTo>
                  <a:lnTo>
                    <a:pt x="244" y="641"/>
                  </a:lnTo>
                  <a:lnTo>
                    <a:pt x="167" y="756"/>
                  </a:lnTo>
                  <a:lnTo>
                    <a:pt x="116" y="884"/>
                  </a:lnTo>
                  <a:lnTo>
                    <a:pt x="65" y="1025"/>
                  </a:lnTo>
                  <a:lnTo>
                    <a:pt x="26" y="1166"/>
                  </a:lnTo>
                  <a:lnTo>
                    <a:pt x="0" y="1307"/>
                  </a:lnTo>
                  <a:lnTo>
                    <a:pt x="0" y="1461"/>
                  </a:lnTo>
                  <a:lnTo>
                    <a:pt x="0" y="1602"/>
                  </a:lnTo>
                  <a:lnTo>
                    <a:pt x="26" y="1755"/>
                  </a:lnTo>
                  <a:lnTo>
                    <a:pt x="65" y="1883"/>
                  </a:lnTo>
                  <a:lnTo>
                    <a:pt x="116" y="2024"/>
                  </a:lnTo>
                  <a:lnTo>
                    <a:pt x="167" y="2152"/>
                  </a:lnTo>
                  <a:lnTo>
                    <a:pt x="244" y="2268"/>
                  </a:lnTo>
                  <a:lnTo>
                    <a:pt x="333" y="2383"/>
                  </a:lnTo>
                  <a:lnTo>
                    <a:pt x="423" y="2485"/>
                  </a:lnTo>
                  <a:lnTo>
                    <a:pt x="526" y="2575"/>
                  </a:lnTo>
                  <a:lnTo>
                    <a:pt x="641" y="2665"/>
                  </a:lnTo>
                  <a:lnTo>
                    <a:pt x="756" y="2742"/>
                  </a:lnTo>
                  <a:lnTo>
                    <a:pt x="884" y="2793"/>
                  </a:lnTo>
                  <a:lnTo>
                    <a:pt x="1025" y="2844"/>
                  </a:lnTo>
                  <a:lnTo>
                    <a:pt x="1153" y="2882"/>
                  </a:lnTo>
                  <a:lnTo>
                    <a:pt x="1307" y="2908"/>
                  </a:lnTo>
                  <a:lnTo>
                    <a:pt x="1601" y="2908"/>
                  </a:lnTo>
                  <a:lnTo>
                    <a:pt x="1742" y="2882"/>
                  </a:lnTo>
                  <a:lnTo>
                    <a:pt x="1883" y="2844"/>
                  </a:lnTo>
                  <a:lnTo>
                    <a:pt x="2024" y="2793"/>
                  </a:lnTo>
                  <a:lnTo>
                    <a:pt x="2139" y="2742"/>
                  </a:lnTo>
                  <a:lnTo>
                    <a:pt x="2267" y="2665"/>
                  </a:lnTo>
                  <a:lnTo>
                    <a:pt x="2383" y="2575"/>
                  </a:lnTo>
                  <a:lnTo>
                    <a:pt x="2485" y="2485"/>
                  </a:lnTo>
                  <a:lnTo>
                    <a:pt x="2575" y="2383"/>
                  </a:lnTo>
                  <a:lnTo>
                    <a:pt x="2665" y="2268"/>
                  </a:lnTo>
                  <a:lnTo>
                    <a:pt x="2729" y="2152"/>
                  </a:lnTo>
                  <a:lnTo>
                    <a:pt x="2793" y="2024"/>
                  </a:lnTo>
                  <a:lnTo>
                    <a:pt x="2844" y="1883"/>
                  </a:lnTo>
                  <a:lnTo>
                    <a:pt x="2882" y="1755"/>
                  </a:lnTo>
                  <a:lnTo>
                    <a:pt x="2895" y="1602"/>
                  </a:lnTo>
                  <a:lnTo>
                    <a:pt x="2908" y="1461"/>
                  </a:lnTo>
                  <a:lnTo>
                    <a:pt x="2895" y="1307"/>
                  </a:lnTo>
                  <a:lnTo>
                    <a:pt x="2882" y="1166"/>
                  </a:lnTo>
                  <a:lnTo>
                    <a:pt x="2844" y="1025"/>
                  </a:lnTo>
                  <a:lnTo>
                    <a:pt x="2793" y="884"/>
                  </a:lnTo>
                  <a:lnTo>
                    <a:pt x="2729" y="756"/>
                  </a:lnTo>
                  <a:lnTo>
                    <a:pt x="2665" y="641"/>
                  </a:lnTo>
                  <a:lnTo>
                    <a:pt x="2575" y="526"/>
                  </a:lnTo>
                  <a:lnTo>
                    <a:pt x="2485" y="423"/>
                  </a:lnTo>
                  <a:lnTo>
                    <a:pt x="2383" y="334"/>
                  </a:lnTo>
                  <a:lnTo>
                    <a:pt x="2267" y="244"/>
                  </a:lnTo>
                  <a:lnTo>
                    <a:pt x="2139" y="180"/>
                  </a:lnTo>
                  <a:lnTo>
                    <a:pt x="2024" y="116"/>
                  </a:lnTo>
                  <a:lnTo>
                    <a:pt x="1883" y="65"/>
                  </a:lnTo>
                  <a:lnTo>
                    <a:pt x="1742" y="26"/>
                  </a:lnTo>
                  <a:lnTo>
                    <a:pt x="1601" y="14"/>
                  </a:lnTo>
                  <a:lnTo>
                    <a:pt x="1448" y="1"/>
                  </a:lnTo>
                  <a:close/>
                </a:path>
              </a:pathLst>
            </a:custGeom>
            <a:solidFill>
              <a:srgbClr val="FCB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83;p41">
              <a:extLst>
                <a:ext uri="{FF2B5EF4-FFF2-40B4-BE49-F238E27FC236}">
                  <a16:creationId xmlns:a16="http://schemas.microsoft.com/office/drawing/2014/main" id="{4E25FD52-ABFD-3392-A964-86224148C3E9}"/>
                </a:ext>
              </a:extLst>
            </p:cNvPr>
            <p:cNvSpPr/>
            <p:nvPr/>
          </p:nvSpPr>
          <p:spPr>
            <a:xfrm rot="5400000">
              <a:off x="5969916" y="273493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84;p41">
              <a:extLst>
                <a:ext uri="{FF2B5EF4-FFF2-40B4-BE49-F238E27FC236}">
                  <a16:creationId xmlns:a16="http://schemas.microsoft.com/office/drawing/2014/main" id="{299D4EDF-7AFB-52B3-FEE5-FBD44AA2C8C6}"/>
                </a:ext>
              </a:extLst>
            </p:cNvPr>
            <p:cNvSpPr/>
            <p:nvPr/>
          </p:nvSpPr>
          <p:spPr>
            <a:xfrm rot="5400000">
              <a:off x="3819307" y="2536551"/>
              <a:ext cx="174378" cy="174378"/>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85;p41">
              <a:extLst>
                <a:ext uri="{FF2B5EF4-FFF2-40B4-BE49-F238E27FC236}">
                  <a16:creationId xmlns:a16="http://schemas.microsoft.com/office/drawing/2014/main" id="{F9F5EA73-73E7-AD68-FE4F-DFCC0C70776C}"/>
                </a:ext>
              </a:extLst>
            </p:cNvPr>
            <p:cNvSpPr/>
            <p:nvPr/>
          </p:nvSpPr>
          <p:spPr>
            <a:xfrm rot="5400000">
              <a:off x="2775274" y="2524387"/>
              <a:ext cx="174300" cy="174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32" name="Google Shape;867;p24">
            <a:extLst>
              <a:ext uri="{FF2B5EF4-FFF2-40B4-BE49-F238E27FC236}">
                <a16:creationId xmlns:a16="http://schemas.microsoft.com/office/drawing/2014/main" id="{824290A3-C6FF-9343-5A1F-CD4AD1E1B73C}"/>
              </a:ext>
            </a:extLst>
          </p:cNvPr>
          <p:cNvSpPr/>
          <p:nvPr/>
        </p:nvSpPr>
        <p:spPr>
          <a:xfrm>
            <a:off x="343439" y="172823"/>
            <a:ext cx="1896694" cy="1528627"/>
          </a:xfrm>
          <a:prstGeom prst="roundRect">
            <a:avLst>
              <a:gd name="adj" fmla="val 18595"/>
            </a:avLst>
          </a:pr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0;p24">
            <a:extLst>
              <a:ext uri="{FF2B5EF4-FFF2-40B4-BE49-F238E27FC236}">
                <a16:creationId xmlns:a16="http://schemas.microsoft.com/office/drawing/2014/main" id="{13CC8E27-406B-D4B9-40C1-EF492187BFE8}"/>
              </a:ext>
            </a:extLst>
          </p:cNvPr>
          <p:cNvSpPr txBox="1"/>
          <p:nvPr/>
        </p:nvSpPr>
        <p:spPr>
          <a:xfrm>
            <a:off x="411735" y="1188897"/>
            <a:ext cx="1347116" cy="2923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000000"/>
                </a:solidFill>
                <a:latin typeface="Fira Sans Extra Condensed"/>
                <a:ea typeface="Fira Sans Extra Condensed"/>
                <a:cs typeface="Fira Sans Extra Condensed"/>
                <a:sym typeface="Fira Sans Extra Condensed"/>
              </a:rPr>
              <a:t>SCHEMATIC</a:t>
            </a:r>
            <a:endParaRPr lang="en-US" sz="1800" b="1" dirty="0">
              <a:solidFill>
                <a:srgbClr val="000000"/>
              </a:solidFill>
              <a:latin typeface="Fira Sans Extra Condensed"/>
              <a:ea typeface="Fira Sans Extra Condensed"/>
              <a:cs typeface="Fira Sans Extra Condensed"/>
              <a:sym typeface="Fira Sans Extra Condensed"/>
            </a:endParaRPr>
          </a:p>
        </p:txBody>
      </p:sp>
      <p:grpSp>
        <p:nvGrpSpPr>
          <p:cNvPr id="2" name="Google Shape;2461;p46">
            <a:extLst>
              <a:ext uri="{FF2B5EF4-FFF2-40B4-BE49-F238E27FC236}">
                <a16:creationId xmlns:a16="http://schemas.microsoft.com/office/drawing/2014/main" id="{6C362D71-11FE-CC2C-AE18-E8DA66669FFB}"/>
              </a:ext>
            </a:extLst>
          </p:cNvPr>
          <p:cNvGrpSpPr/>
          <p:nvPr/>
        </p:nvGrpSpPr>
        <p:grpSpPr>
          <a:xfrm>
            <a:off x="1670037" y="1030294"/>
            <a:ext cx="521208" cy="548640"/>
            <a:chOff x="1183750" y="1120025"/>
            <a:chExt cx="1199150" cy="1301625"/>
          </a:xfrm>
        </p:grpSpPr>
        <p:sp>
          <p:nvSpPr>
            <p:cNvPr id="3" name="Google Shape;2462;p46">
              <a:extLst>
                <a:ext uri="{FF2B5EF4-FFF2-40B4-BE49-F238E27FC236}">
                  <a16:creationId xmlns:a16="http://schemas.microsoft.com/office/drawing/2014/main" id="{2C67EDAD-7660-8901-AA87-2555819423BF}"/>
                </a:ext>
              </a:extLst>
            </p:cNvPr>
            <p:cNvSpPr/>
            <p:nvPr/>
          </p:nvSpPr>
          <p:spPr>
            <a:xfrm>
              <a:off x="1803325" y="1134425"/>
              <a:ext cx="36200" cy="296200"/>
            </a:xfrm>
            <a:custGeom>
              <a:avLst/>
              <a:gdLst/>
              <a:ahLst/>
              <a:cxnLst/>
              <a:rect l="l" t="t" r="r" b="b"/>
              <a:pathLst>
                <a:path w="1448" h="11848" extrusionOk="0">
                  <a:moveTo>
                    <a:pt x="730" y="0"/>
                  </a:moveTo>
                  <a:lnTo>
                    <a:pt x="577" y="13"/>
                  </a:lnTo>
                  <a:lnTo>
                    <a:pt x="436" y="52"/>
                  </a:lnTo>
                  <a:lnTo>
                    <a:pt x="320" y="116"/>
                  </a:lnTo>
                  <a:lnTo>
                    <a:pt x="205" y="205"/>
                  </a:lnTo>
                  <a:lnTo>
                    <a:pt x="115" y="321"/>
                  </a:lnTo>
                  <a:lnTo>
                    <a:pt x="51" y="436"/>
                  </a:lnTo>
                  <a:lnTo>
                    <a:pt x="13" y="577"/>
                  </a:lnTo>
                  <a:lnTo>
                    <a:pt x="0" y="718"/>
                  </a:lnTo>
                  <a:lnTo>
                    <a:pt x="0" y="11118"/>
                  </a:lnTo>
                  <a:lnTo>
                    <a:pt x="13" y="11271"/>
                  </a:lnTo>
                  <a:lnTo>
                    <a:pt x="51" y="11399"/>
                  </a:lnTo>
                  <a:lnTo>
                    <a:pt x="115" y="11527"/>
                  </a:lnTo>
                  <a:lnTo>
                    <a:pt x="205" y="11630"/>
                  </a:lnTo>
                  <a:lnTo>
                    <a:pt x="320" y="11720"/>
                  </a:lnTo>
                  <a:lnTo>
                    <a:pt x="436" y="11796"/>
                  </a:lnTo>
                  <a:lnTo>
                    <a:pt x="577" y="11835"/>
                  </a:lnTo>
                  <a:lnTo>
                    <a:pt x="730" y="11848"/>
                  </a:lnTo>
                  <a:lnTo>
                    <a:pt x="871" y="11835"/>
                  </a:lnTo>
                  <a:lnTo>
                    <a:pt x="1012" y="11796"/>
                  </a:lnTo>
                  <a:lnTo>
                    <a:pt x="1127" y="11720"/>
                  </a:lnTo>
                  <a:lnTo>
                    <a:pt x="1243" y="11630"/>
                  </a:lnTo>
                  <a:lnTo>
                    <a:pt x="1332" y="11527"/>
                  </a:lnTo>
                  <a:lnTo>
                    <a:pt x="1396" y="11399"/>
                  </a:lnTo>
                  <a:lnTo>
                    <a:pt x="1435" y="11271"/>
                  </a:lnTo>
                  <a:lnTo>
                    <a:pt x="1447" y="11118"/>
                  </a:lnTo>
                  <a:lnTo>
                    <a:pt x="1447" y="718"/>
                  </a:lnTo>
                  <a:lnTo>
                    <a:pt x="1435" y="577"/>
                  </a:lnTo>
                  <a:lnTo>
                    <a:pt x="1396" y="436"/>
                  </a:lnTo>
                  <a:lnTo>
                    <a:pt x="1332" y="321"/>
                  </a:lnTo>
                  <a:lnTo>
                    <a:pt x="1243" y="205"/>
                  </a:lnTo>
                  <a:lnTo>
                    <a:pt x="1127" y="116"/>
                  </a:lnTo>
                  <a:lnTo>
                    <a:pt x="1012" y="52"/>
                  </a:lnTo>
                  <a:lnTo>
                    <a:pt x="871" y="13"/>
                  </a:lnTo>
                  <a:lnTo>
                    <a:pt x="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63;p46">
              <a:extLst>
                <a:ext uri="{FF2B5EF4-FFF2-40B4-BE49-F238E27FC236}">
                  <a16:creationId xmlns:a16="http://schemas.microsoft.com/office/drawing/2014/main" id="{B5595F12-38C1-AAF5-D17D-1D27D6E2F06B}"/>
                </a:ext>
              </a:extLst>
            </p:cNvPr>
            <p:cNvSpPr/>
            <p:nvPr/>
          </p:nvSpPr>
          <p:spPr>
            <a:xfrm>
              <a:off x="2014325" y="1218325"/>
              <a:ext cx="222875" cy="296525"/>
            </a:xfrm>
            <a:custGeom>
              <a:avLst/>
              <a:gdLst/>
              <a:ahLst/>
              <a:cxnLst/>
              <a:rect l="l" t="t" r="r" b="b"/>
              <a:pathLst>
                <a:path w="8915" h="11861" extrusionOk="0">
                  <a:moveTo>
                    <a:pt x="4535" y="0"/>
                  </a:moveTo>
                  <a:lnTo>
                    <a:pt x="4381" y="13"/>
                  </a:lnTo>
                  <a:lnTo>
                    <a:pt x="4253" y="51"/>
                  </a:lnTo>
                  <a:lnTo>
                    <a:pt x="4125" y="128"/>
                  </a:lnTo>
                  <a:lnTo>
                    <a:pt x="4022" y="218"/>
                  </a:lnTo>
                  <a:lnTo>
                    <a:pt x="3933" y="320"/>
                  </a:lnTo>
                  <a:lnTo>
                    <a:pt x="3869" y="448"/>
                  </a:lnTo>
                  <a:lnTo>
                    <a:pt x="3817" y="576"/>
                  </a:lnTo>
                  <a:lnTo>
                    <a:pt x="3805" y="730"/>
                  </a:lnTo>
                  <a:lnTo>
                    <a:pt x="3805" y="6647"/>
                  </a:lnTo>
                  <a:lnTo>
                    <a:pt x="193" y="10643"/>
                  </a:lnTo>
                  <a:lnTo>
                    <a:pt x="103" y="10759"/>
                  </a:lnTo>
                  <a:lnTo>
                    <a:pt x="39" y="10887"/>
                  </a:lnTo>
                  <a:lnTo>
                    <a:pt x="1" y="11028"/>
                  </a:lnTo>
                  <a:lnTo>
                    <a:pt x="1" y="11169"/>
                  </a:lnTo>
                  <a:lnTo>
                    <a:pt x="13" y="11309"/>
                  </a:lnTo>
                  <a:lnTo>
                    <a:pt x="65" y="11438"/>
                  </a:lnTo>
                  <a:lnTo>
                    <a:pt x="141" y="11566"/>
                  </a:lnTo>
                  <a:lnTo>
                    <a:pt x="244" y="11668"/>
                  </a:lnTo>
                  <a:lnTo>
                    <a:pt x="346" y="11758"/>
                  </a:lnTo>
                  <a:lnTo>
                    <a:pt x="474" y="11809"/>
                  </a:lnTo>
                  <a:lnTo>
                    <a:pt x="590" y="11847"/>
                  </a:lnTo>
                  <a:lnTo>
                    <a:pt x="731" y="11860"/>
                  </a:lnTo>
                  <a:lnTo>
                    <a:pt x="872" y="11847"/>
                  </a:lnTo>
                  <a:lnTo>
                    <a:pt x="948" y="11822"/>
                  </a:lnTo>
                  <a:lnTo>
                    <a:pt x="1012" y="11796"/>
                  </a:lnTo>
                  <a:lnTo>
                    <a:pt x="1089" y="11771"/>
                  </a:lnTo>
                  <a:lnTo>
                    <a:pt x="1153" y="11719"/>
                  </a:lnTo>
                  <a:lnTo>
                    <a:pt x="1205" y="11681"/>
                  </a:lnTo>
                  <a:lnTo>
                    <a:pt x="1269" y="11617"/>
                  </a:lnTo>
                  <a:lnTo>
                    <a:pt x="5072" y="7416"/>
                  </a:lnTo>
                  <a:lnTo>
                    <a:pt x="5149" y="7301"/>
                  </a:lnTo>
                  <a:lnTo>
                    <a:pt x="5213" y="7185"/>
                  </a:lnTo>
                  <a:lnTo>
                    <a:pt x="5252" y="7057"/>
                  </a:lnTo>
                  <a:lnTo>
                    <a:pt x="5265" y="6929"/>
                  </a:lnTo>
                  <a:lnTo>
                    <a:pt x="5265" y="1460"/>
                  </a:lnTo>
                  <a:lnTo>
                    <a:pt x="8185" y="1460"/>
                  </a:lnTo>
                  <a:lnTo>
                    <a:pt x="8338" y="1447"/>
                  </a:lnTo>
                  <a:lnTo>
                    <a:pt x="8479" y="1396"/>
                  </a:lnTo>
                  <a:lnTo>
                    <a:pt x="8595" y="1332"/>
                  </a:lnTo>
                  <a:lnTo>
                    <a:pt x="8710" y="1242"/>
                  </a:lnTo>
                  <a:lnTo>
                    <a:pt x="8800" y="1140"/>
                  </a:lnTo>
                  <a:lnTo>
                    <a:pt x="8864" y="1012"/>
                  </a:lnTo>
                  <a:lnTo>
                    <a:pt x="8902" y="871"/>
                  </a:lnTo>
                  <a:lnTo>
                    <a:pt x="8915" y="730"/>
                  </a:lnTo>
                  <a:lnTo>
                    <a:pt x="8902" y="576"/>
                  </a:lnTo>
                  <a:lnTo>
                    <a:pt x="8864" y="448"/>
                  </a:lnTo>
                  <a:lnTo>
                    <a:pt x="8800" y="320"/>
                  </a:lnTo>
                  <a:lnTo>
                    <a:pt x="8710" y="218"/>
                  </a:lnTo>
                  <a:lnTo>
                    <a:pt x="8595" y="128"/>
                  </a:lnTo>
                  <a:lnTo>
                    <a:pt x="8479" y="51"/>
                  </a:lnTo>
                  <a:lnTo>
                    <a:pt x="8338" y="13"/>
                  </a:lnTo>
                  <a:lnTo>
                    <a:pt x="81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64;p46">
              <a:extLst>
                <a:ext uri="{FF2B5EF4-FFF2-40B4-BE49-F238E27FC236}">
                  <a16:creationId xmlns:a16="http://schemas.microsoft.com/office/drawing/2014/main" id="{D408252D-9D4B-39A4-ED3E-CE314697A703}"/>
                </a:ext>
              </a:extLst>
            </p:cNvPr>
            <p:cNvSpPr/>
            <p:nvPr/>
          </p:nvSpPr>
          <p:spPr>
            <a:xfrm>
              <a:off x="2109425" y="1690925"/>
              <a:ext cx="259075" cy="36200"/>
            </a:xfrm>
            <a:custGeom>
              <a:avLst/>
              <a:gdLst/>
              <a:ahLst/>
              <a:cxnLst/>
              <a:rect l="l" t="t" r="r" b="b"/>
              <a:pathLst>
                <a:path w="10363" h="1448" extrusionOk="0">
                  <a:moveTo>
                    <a:pt x="731" y="1"/>
                  </a:moveTo>
                  <a:lnTo>
                    <a:pt x="577" y="13"/>
                  </a:lnTo>
                  <a:lnTo>
                    <a:pt x="449" y="52"/>
                  </a:lnTo>
                  <a:lnTo>
                    <a:pt x="321" y="116"/>
                  </a:lnTo>
                  <a:lnTo>
                    <a:pt x="218" y="205"/>
                  </a:lnTo>
                  <a:lnTo>
                    <a:pt x="129" y="321"/>
                  </a:lnTo>
                  <a:lnTo>
                    <a:pt x="65" y="436"/>
                  </a:lnTo>
                  <a:lnTo>
                    <a:pt x="13" y="577"/>
                  </a:lnTo>
                  <a:lnTo>
                    <a:pt x="1" y="731"/>
                  </a:lnTo>
                  <a:lnTo>
                    <a:pt x="13" y="871"/>
                  </a:lnTo>
                  <a:lnTo>
                    <a:pt x="65" y="1012"/>
                  </a:lnTo>
                  <a:lnTo>
                    <a:pt x="129" y="1128"/>
                  </a:lnTo>
                  <a:lnTo>
                    <a:pt x="218" y="1243"/>
                  </a:lnTo>
                  <a:lnTo>
                    <a:pt x="321" y="1333"/>
                  </a:lnTo>
                  <a:lnTo>
                    <a:pt x="449" y="1397"/>
                  </a:lnTo>
                  <a:lnTo>
                    <a:pt x="577" y="1435"/>
                  </a:lnTo>
                  <a:lnTo>
                    <a:pt x="731" y="1448"/>
                  </a:lnTo>
                  <a:lnTo>
                    <a:pt x="9632" y="1448"/>
                  </a:lnTo>
                  <a:lnTo>
                    <a:pt x="9786" y="1435"/>
                  </a:lnTo>
                  <a:lnTo>
                    <a:pt x="9914" y="1397"/>
                  </a:lnTo>
                  <a:lnTo>
                    <a:pt x="10042" y="1333"/>
                  </a:lnTo>
                  <a:lnTo>
                    <a:pt x="10157" y="1243"/>
                  </a:lnTo>
                  <a:lnTo>
                    <a:pt x="10234" y="1128"/>
                  </a:lnTo>
                  <a:lnTo>
                    <a:pt x="10311" y="1012"/>
                  </a:lnTo>
                  <a:lnTo>
                    <a:pt x="10349" y="871"/>
                  </a:lnTo>
                  <a:lnTo>
                    <a:pt x="10362" y="731"/>
                  </a:lnTo>
                  <a:lnTo>
                    <a:pt x="10349" y="577"/>
                  </a:lnTo>
                  <a:lnTo>
                    <a:pt x="10311" y="436"/>
                  </a:lnTo>
                  <a:lnTo>
                    <a:pt x="10234" y="321"/>
                  </a:lnTo>
                  <a:lnTo>
                    <a:pt x="10157" y="205"/>
                  </a:lnTo>
                  <a:lnTo>
                    <a:pt x="10042" y="116"/>
                  </a:lnTo>
                  <a:lnTo>
                    <a:pt x="9914" y="52"/>
                  </a:lnTo>
                  <a:lnTo>
                    <a:pt x="9786" y="13"/>
                  </a:lnTo>
                  <a:lnTo>
                    <a:pt x="96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65;p46">
              <a:extLst>
                <a:ext uri="{FF2B5EF4-FFF2-40B4-BE49-F238E27FC236}">
                  <a16:creationId xmlns:a16="http://schemas.microsoft.com/office/drawing/2014/main" id="{6F086754-1301-1E10-3640-C37607EB039F}"/>
                </a:ext>
              </a:extLst>
            </p:cNvPr>
            <p:cNvSpPr/>
            <p:nvPr/>
          </p:nvSpPr>
          <p:spPr>
            <a:xfrm>
              <a:off x="2035775" y="1900975"/>
              <a:ext cx="285650" cy="191175"/>
            </a:xfrm>
            <a:custGeom>
              <a:avLst/>
              <a:gdLst/>
              <a:ahLst/>
              <a:cxnLst/>
              <a:rect l="l" t="t" r="r" b="b"/>
              <a:pathLst>
                <a:path w="11426" h="7647" extrusionOk="0">
                  <a:moveTo>
                    <a:pt x="731" y="0"/>
                  </a:moveTo>
                  <a:lnTo>
                    <a:pt x="590" y="13"/>
                  </a:lnTo>
                  <a:lnTo>
                    <a:pt x="449" y="52"/>
                  </a:lnTo>
                  <a:lnTo>
                    <a:pt x="321" y="116"/>
                  </a:lnTo>
                  <a:lnTo>
                    <a:pt x="218" y="205"/>
                  </a:lnTo>
                  <a:lnTo>
                    <a:pt x="129" y="321"/>
                  </a:lnTo>
                  <a:lnTo>
                    <a:pt x="65" y="436"/>
                  </a:lnTo>
                  <a:lnTo>
                    <a:pt x="14" y="577"/>
                  </a:lnTo>
                  <a:lnTo>
                    <a:pt x="1" y="718"/>
                  </a:lnTo>
                  <a:lnTo>
                    <a:pt x="14" y="871"/>
                  </a:lnTo>
                  <a:lnTo>
                    <a:pt x="65" y="1012"/>
                  </a:lnTo>
                  <a:lnTo>
                    <a:pt x="129" y="1128"/>
                  </a:lnTo>
                  <a:lnTo>
                    <a:pt x="218" y="1243"/>
                  </a:lnTo>
                  <a:lnTo>
                    <a:pt x="321" y="1333"/>
                  </a:lnTo>
                  <a:lnTo>
                    <a:pt x="449" y="1397"/>
                  </a:lnTo>
                  <a:lnTo>
                    <a:pt x="590" y="1435"/>
                  </a:lnTo>
                  <a:lnTo>
                    <a:pt x="731" y="1448"/>
                  </a:lnTo>
                  <a:lnTo>
                    <a:pt x="7647" y="1448"/>
                  </a:lnTo>
                  <a:lnTo>
                    <a:pt x="10016" y="7199"/>
                  </a:lnTo>
                  <a:lnTo>
                    <a:pt x="10068" y="7301"/>
                  </a:lnTo>
                  <a:lnTo>
                    <a:pt x="10132" y="7391"/>
                  </a:lnTo>
                  <a:lnTo>
                    <a:pt x="10209" y="7467"/>
                  </a:lnTo>
                  <a:lnTo>
                    <a:pt x="10285" y="7532"/>
                  </a:lnTo>
                  <a:lnTo>
                    <a:pt x="10388" y="7583"/>
                  </a:lnTo>
                  <a:lnTo>
                    <a:pt x="10478" y="7621"/>
                  </a:lnTo>
                  <a:lnTo>
                    <a:pt x="10580" y="7634"/>
                  </a:lnTo>
                  <a:lnTo>
                    <a:pt x="10695" y="7647"/>
                  </a:lnTo>
                  <a:lnTo>
                    <a:pt x="10836" y="7634"/>
                  </a:lnTo>
                  <a:lnTo>
                    <a:pt x="10964" y="7596"/>
                  </a:lnTo>
                  <a:lnTo>
                    <a:pt x="11105" y="7519"/>
                  </a:lnTo>
                  <a:lnTo>
                    <a:pt x="11208" y="7429"/>
                  </a:lnTo>
                  <a:lnTo>
                    <a:pt x="11297" y="7327"/>
                  </a:lnTo>
                  <a:lnTo>
                    <a:pt x="11361" y="7199"/>
                  </a:lnTo>
                  <a:lnTo>
                    <a:pt x="11400" y="7070"/>
                  </a:lnTo>
                  <a:lnTo>
                    <a:pt x="11425" y="6930"/>
                  </a:lnTo>
                  <a:lnTo>
                    <a:pt x="11412" y="6776"/>
                  </a:lnTo>
                  <a:lnTo>
                    <a:pt x="11361" y="6635"/>
                  </a:lnTo>
                  <a:lnTo>
                    <a:pt x="8800" y="449"/>
                  </a:lnTo>
                  <a:lnTo>
                    <a:pt x="8748" y="346"/>
                  </a:lnTo>
                  <a:lnTo>
                    <a:pt x="8684" y="257"/>
                  </a:lnTo>
                  <a:lnTo>
                    <a:pt x="8620" y="180"/>
                  </a:lnTo>
                  <a:lnTo>
                    <a:pt x="8531" y="116"/>
                  </a:lnTo>
                  <a:lnTo>
                    <a:pt x="8441" y="65"/>
                  </a:lnTo>
                  <a:lnTo>
                    <a:pt x="8339" y="26"/>
                  </a:lnTo>
                  <a:lnTo>
                    <a:pt x="8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66;p46">
              <a:extLst>
                <a:ext uri="{FF2B5EF4-FFF2-40B4-BE49-F238E27FC236}">
                  <a16:creationId xmlns:a16="http://schemas.microsoft.com/office/drawing/2014/main" id="{1529A9B1-2FBC-8EEF-5DB7-A458FD271384}"/>
                </a:ext>
              </a:extLst>
            </p:cNvPr>
            <p:cNvSpPr/>
            <p:nvPr/>
          </p:nvSpPr>
          <p:spPr>
            <a:xfrm>
              <a:off x="1997350" y="1939075"/>
              <a:ext cx="148600" cy="292375"/>
            </a:xfrm>
            <a:custGeom>
              <a:avLst/>
              <a:gdLst/>
              <a:ahLst/>
              <a:cxnLst/>
              <a:rect l="l" t="t" r="r" b="b"/>
              <a:pathLst>
                <a:path w="5944" h="11695" extrusionOk="0">
                  <a:moveTo>
                    <a:pt x="731" y="1"/>
                  </a:moveTo>
                  <a:lnTo>
                    <a:pt x="590" y="13"/>
                  </a:lnTo>
                  <a:lnTo>
                    <a:pt x="449" y="65"/>
                  </a:lnTo>
                  <a:lnTo>
                    <a:pt x="334" y="129"/>
                  </a:lnTo>
                  <a:lnTo>
                    <a:pt x="218" y="218"/>
                  </a:lnTo>
                  <a:lnTo>
                    <a:pt x="129" y="321"/>
                  </a:lnTo>
                  <a:lnTo>
                    <a:pt x="65" y="449"/>
                  </a:lnTo>
                  <a:lnTo>
                    <a:pt x="26" y="590"/>
                  </a:lnTo>
                  <a:lnTo>
                    <a:pt x="1" y="731"/>
                  </a:lnTo>
                  <a:lnTo>
                    <a:pt x="1" y="5393"/>
                  </a:lnTo>
                  <a:lnTo>
                    <a:pt x="26" y="5546"/>
                  </a:lnTo>
                  <a:lnTo>
                    <a:pt x="65" y="5675"/>
                  </a:lnTo>
                  <a:lnTo>
                    <a:pt x="129" y="5803"/>
                  </a:lnTo>
                  <a:lnTo>
                    <a:pt x="218" y="5905"/>
                  </a:lnTo>
                  <a:lnTo>
                    <a:pt x="334" y="5995"/>
                  </a:lnTo>
                  <a:lnTo>
                    <a:pt x="449" y="6072"/>
                  </a:lnTo>
                  <a:lnTo>
                    <a:pt x="590" y="6110"/>
                  </a:lnTo>
                  <a:lnTo>
                    <a:pt x="731" y="6123"/>
                  </a:lnTo>
                  <a:lnTo>
                    <a:pt x="4484" y="6123"/>
                  </a:lnTo>
                  <a:lnTo>
                    <a:pt x="4484" y="10964"/>
                  </a:lnTo>
                  <a:lnTo>
                    <a:pt x="4496" y="11105"/>
                  </a:lnTo>
                  <a:lnTo>
                    <a:pt x="4548" y="11246"/>
                  </a:lnTo>
                  <a:lnTo>
                    <a:pt x="4612" y="11361"/>
                  </a:lnTo>
                  <a:lnTo>
                    <a:pt x="4701" y="11477"/>
                  </a:lnTo>
                  <a:lnTo>
                    <a:pt x="4804" y="11566"/>
                  </a:lnTo>
                  <a:lnTo>
                    <a:pt x="4932" y="11630"/>
                  </a:lnTo>
                  <a:lnTo>
                    <a:pt x="5060" y="11669"/>
                  </a:lnTo>
                  <a:lnTo>
                    <a:pt x="5214" y="11694"/>
                  </a:lnTo>
                  <a:lnTo>
                    <a:pt x="5354" y="11669"/>
                  </a:lnTo>
                  <a:lnTo>
                    <a:pt x="5495" y="11630"/>
                  </a:lnTo>
                  <a:lnTo>
                    <a:pt x="5623" y="11566"/>
                  </a:lnTo>
                  <a:lnTo>
                    <a:pt x="5726" y="11477"/>
                  </a:lnTo>
                  <a:lnTo>
                    <a:pt x="5816" y="11361"/>
                  </a:lnTo>
                  <a:lnTo>
                    <a:pt x="5880" y="11246"/>
                  </a:lnTo>
                  <a:lnTo>
                    <a:pt x="5931" y="11105"/>
                  </a:lnTo>
                  <a:lnTo>
                    <a:pt x="5944" y="10964"/>
                  </a:lnTo>
                  <a:lnTo>
                    <a:pt x="5944" y="5393"/>
                  </a:lnTo>
                  <a:lnTo>
                    <a:pt x="5931" y="5252"/>
                  </a:lnTo>
                  <a:lnTo>
                    <a:pt x="5880" y="5111"/>
                  </a:lnTo>
                  <a:lnTo>
                    <a:pt x="5816" y="4983"/>
                  </a:lnTo>
                  <a:lnTo>
                    <a:pt x="5726" y="4880"/>
                  </a:lnTo>
                  <a:lnTo>
                    <a:pt x="5623" y="4791"/>
                  </a:lnTo>
                  <a:lnTo>
                    <a:pt x="5495" y="4727"/>
                  </a:lnTo>
                  <a:lnTo>
                    <a:pt x="5354" y="4676"/>
                  </a:lnTo>
                  <a:lnTo>
                    <a:pt x="5214" y="4663"/>
                  </a:lnTo>
                  <a:lnTo>
                    <a:pt x="1461" y="4663"/>
                  </a:lnTo>
                  <a:lnTo>
                    <a:pt x="1461" y="731"/>
                  </a:lnTo>
                  <a:lnTo>
                    <a:pt x="1448" y="590"/>
                  </a:lnTo>
                  <a:lnTo>
                    <a:pt x="1410" y="449"/>
                  </a:lnTo>
                  <a:lnTo>
                    <a:pt x="1333" y="321"/>
                  </a:lnTo>
                  <a:lnTo>
                    <a:pt x="1256" y="218"/>
                  </a:lnTo>
                  <a:lnTo>
                    <a:pt x="1141" y="129"/>
                  </a:lnTo>
                  <a:lnTo>
                    <a:pt x="1013" y="65"/>
                  </a:lnTo>
                  <a:lnTo>
                    <a:pt x="884" y="13"/>
                  </a:lnTo>
                  <a:lnTo>
                    <a:pt x="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67;p46">
              <a:extLst>
                <a:ext uri="{FF2B5EF4-FFF2-40B4-BE49-F238E27FC236}">
                  <a16:creationId xmlns:a16="http://schemas.microsoft.com/office/drawing/2014/main" id="{C0F3608C-5FE6-FC60-B895-2D36D76158D6}"/>
                </a:ext>
              </a:extLst>
            </p:cNvPr>
            <p:cNvSpPr/>
            <p:nvPr/>
          </p:nvSpPr>
          <p:spPr>
            <a:xfrm>
              <a:off x="1749200" y="2006650"/>
              <a:ext cx="152125" cy="400575"/>
            </a:xfrm>
            <a:custGeom>
              <a:avLst/>
              <a:gdLst/>
              <a:ahLst/>
              <a:cxnLst/>
              <a:rect l="l" t="t" r="r" b="b"/>
              <a:pathLst>
                <a:path w="6085" h="16023" extrusionOk="0">
                  <a:moveTo>
                    <a:pt x="2895" y="0"/>
                  </a:moveTo>
                  <a:lnTo>
                    <a:pt x="2742" y="13"/>
                  </a:lnTo>
                  <a:lnTo>
                    <a:pt x="2601" y="51"/>
                  </a:lnTo>
                  <a:lnTo>
                    <a:pt x="2485" y="128"/>
                  </a:lnTo>
                  <a:lnTo>
                    <a:pt x="2370" y="218"/>
                  </a:lnTo>
                  <a:lnTo>
                    <a:pt x="2280" y="320"/>
                  </a:lnTo>
                  <a:lnTo>
                    <a:pt x="2216" y="448"/>
                  </a:lnTo>
                  <a:lnTo>
                    <a:pt x="2178" y="576"/>
                  </a:lnTo>
                  <a:lnTo>
                    <a:pt x="2165" y="730"/>
                  </a:lnTo>
                  <a:lnTo>
                    <a:pt x="2165" y="4163"/>
                  </a:lnTo>
                  <a:lnTo>
                    <a:pt x="2178" y="4304"/>
                  </a:lnTo>
                  <a:lnTo>
                    <a:pt x="2216" y="4444"/>
                  </a:lnTo>
                  <a:lnTo>
                    <a:pt x="2280" y="4573"/>
                  </a:lnTo>
                  <a:lnTo>
                    <a:pt x="2370" y="4675"/>
                  </a:lnTo>
                  <a:lnTo>
                    <a:pt x="2485" y="4765"/>
                  </a:lnTo>
                  <a:lnTo>
                    <a:pt x="2601" y="4829"/>
                  </a:lnTo>
                  <a:lnTo>
                    <a:pt x="2742" y="4880"/>
                  </a:lnTo>
                  <a:lnTo>
                    <a:pt x="2895" y="4893"/>
                  </a:lnTo>
                  <a:lnTo>
                    <a:pt x="4624" y="4893"/>
                  </a:lnTo>
                  <a:lnTo>
                    <a:pt x="4624" y="10157"/>
                  </a:lnTo>
                  <a:lnTo>
                    <a:pt x="731" y="10157"/>
                  </a:lnTo>
                  <a:lnTo>
                    <a:pt x="590" y="10170"/>
                  </a:lnTo>
                  <a:lnTo>
                    <a:pt x="449" y="10208"/>
                  </a:lnTo>
                  <a:lnTo>
                    <a:pt x="321" y="10285"/>
                  </a:lnTo>
                  <a:lnTo>
                    <a:pt x="218" y="10362"/>
                  </a:lnTo>
                  <a:lnTo>
                    <a:pt x="129" y="10477"/>
                  </a:lnTo>
                  <a:lnTo>
                    <a:pt x="65" y="10605"/>
                  </a:lnTo>
                  <a:lnTo>
                    <a:pt x="26" y="10733"/>
                  </a:lnTo>
                  <a:lnTo>
                    <a:pt x="1" y="10887"/>
                  </a:lnTo>
                  <a:lnTo>
                    <a:pt x="1" y="15293"/>
                  </a:lnTo>
                  <a:lnTo>
                    <a:pt x="26" y="15434"/>
                  </a:lnTo>
                  <a:lnTo>
                    <a:pt x="65" y="15574"/>
                  </a:lnTo>
                  <a:lnTo>
                    <a:pt x="129" y="15703"/>
                  </a:lnTo>
                  <a:lnTo>
                    <a:pt x="218" y="15805"/>
                  </a:lnTo>
                  <a:lnTo>
                    <a:pt x="321" y="15895"/>
                  </a:lnTo>
                  <a:lnTo>
                    <a:pt x="449" y="15959"/>
                  </a:lnTo>
                  <a:lnTo>
                    <a:pt x="590" y="16010"/>
                  </a:lnTo>
                  <a:lnTo>
                    <a:pt x="731" y="16023"/>
                  </a:lnTo>
                  <a:lnTo>
                    <a:pt x="884" y="16010"/>
                  </a:lnTo>
                  <a:lnTo>
                    <a:pt x="1012" y="15959"/>
                  </a:lnTo>
                  <a:lnTo>
                    <a:pt x="1141" y="15895"/>
                  </a:lnTo>
                  <a:lnTo>
                    <a:pt x="1243" y="15805"/>
                  </a:lnTo>
                  <a:lnTo>
                    <a:pt x="1333" y="15703"/>
                  </a:lnTo>
                  <a:lnTo>
                    <a:pt x="1410" y="15574"/>
                  </a:lnTo>
                  <a:lnTo>
                    <a:pt x="1448" y="15434"/>
                  </a:lnTo>
                  <a:lnTo>
                    <a:pt x="1461" y="15293"/>
                  </a:lnTo>
                  <a:lnTo>
                    <a:pt x="1461" y="11617"/>
                  </a:lnTo>
                  <a:lnTo>
                    <a:pt x="5354" y="11617"/>
                  </a:lnTo>
                  <a:lnTo>
                    <a:pt x="5495" y="11591"/>
                  </a:lnTo>
                  <a:lnTo>
                    <a:pt x="5636" y="11553"/>
                  </a:lnTo>
                  <a:lnTo>
                    <a:pt x="5764" y="11489"/>
                  </a:lnTo>
                  <a:lnTo>
                    <a:pt x="5867" y="11399"/>
                  </a:lnTo>
                  <a:lnTo>
                    <a:pt x="5956" y="11284"/>
                  </a:lnTo>
                  <a:lnTo>
                    <a:pt x="6020" y="11169"/>
                  </a:lnTo>
                  <a:lnTo>
                    <a:pt x="6072" y="11028"/>
                  </a:lnTo>
                  <a:lnTo>
                    <a:pt x="6084" y="10887"/>
                  </a:lnTo>
                  <a:lnTo>
                    <a:pt x="6084" y="4163"/>
                  </a:lnTo>
                  <a:lnTo>
                    <a:pt x="6072" y="4009"/>
                  </a:lnTo>
                  <a:lnTo>
                    <a:pt x="6020" y="3881"/>
                  </a:lnTo>
                  <a:lnTo>
                    <a:pt x="5956" y="3753"/>
                  </a:lnTo>
                  <a:lnTo>
                    <a:pt x="5867" y="3650"/>
                  </a:lnTo>
                  <a:lnTo>
                    <a:pt x="5764" y="3561"/>
                  </a:lnTo>
                  <a:lnTo>
                    <a:pt x="5636" y="3497"/>
                  </a:lnTo>
                  <a:lnTo>
                    <a:pt x="5495" y="3445"/>
                  </a:lnTo>
                  <a:lnTo>
                    <a:pt x="5354" y="3433"/>
                  </a:lnTo>
                  <a:lnTo>
                    <a:pt x="3612" y="3433"/>
                  </a:lnTo>
                  <a:lnTo>
                    <a:pt x="3612" y="730"/>
                  </a:lnTo>
                  <a:lnTo>
                    <a:pt x="3600" y="576"/>
                  </a:lnTo>
                  <a:lnTo>
                    <a:pt x="3561" y="448"/>
                  </a:lnTo>
                  <a:lnTo>
                    <a:pt x="3497" y="320"/>
                  </a:lnTo>
                  <a:lnTo>
                    <a:pt x="3408" y="218"/>
                  </a:lnTo>
                  <a:lnTo>
                    <a:pt x="3292" y="128"/>
                  </a:lnTo>
                  <a:lnTo>
                    <a:pt x="3177" y="51"/>
                  </a:lnTo>
                  <a:lnTo>
                    <a:pt x="3036" y="13"/>
                  </a:lnTo>
                  <a:lnTo>
                    <a:pt x="28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68;p46">
              <a:extLst>
                <a:ext uri="{FF2B5EF4-FFF2-40B4-BE49-F238E27FC236}">
                  <a16:creationId xmlns:a16="http://schemas.microsoft.com/office/drawing/2014/main" id="{8F8BE223-20E3-8D70-6E64-58C4C53CE92C}"/>
                </a:ext>
              </a:extLst>
            </p:cNvPr>
            <p:cNvSpPr/>
            <p:nvPr/>
          </p:nvSpPr>
          <p:spPr>
            <a:xfrm>
              <a:off x="1496900" y="1950925"/>
              <a:ext cx="160125" cy="256825"/>
            </a:xfrm>
            <a:custGeom>
              <a:avLst/>
              <a:gdLst/>
              <a:ahLst/>
              <a:cxnLst/>
              <a:rect l="l" t="t" r="r" b="b"/>
              <a:pathLst>
                <a:path w="6405" h="10273" extrusionOk="0">
                  <a:moveTo>
                    <a:pt x="5597" y="1"/>
                  </a:moveTo>
                  <a:lnTo>
                    <a:pt x="5469" y="26"/>
                  </a:lnTo>
                  <a:lnTo>
                    <a:pt x="5328" y="77"/>
                  </a:lnTo>
                  <a:lnTo>
                    <a:pt x="5213" y="154"/>
                  </a:lnTo>
                  <a:lnTo>
                    <a:pt x="5110" y="269"/>
                  </a:lnTo>
                  <a:lnTo>
                    <a:pt x="167" y="6353"/>
                  </a:lnTo>
                  <a:lnTo>
                    <a:pt x="90" y="6456"/>
                  </a:lnTo>
                  <a:lnTo>
                    <a:pt x="39" y="6584"/>
                  </a:lnTo>
                  <a:lnTo>
                    <a:pt x="13" y="6699"/>
                  </a:lnTo>
                  <a:lnTo>
                    <a:pt x="0" y="6827"/>
                  </a:lnTo>
                  <a:lnTo>
                    <a:pt x="26" y="6955"/>
                  </a:lnTo>
                  <a:lnTo>
                    <a:pt x="51" y="7083"/>
                  </a:lnTo>
                  <a:lnTo>
                    <a:pt x="115" y="7199"/>
                  </a:lnTo>
                  <a:lnTo>
                    <a:pt x="192" y="7301"/>
                  </a:lnTo>
                  <a:lnTo>
                    <a:pt x="2664" y="10029"/>
                  </a:lnTo>
                  <a:lnTo>
                    <a:pt x="2715" y="10080"/>
                  </a:lnTo>
                  <a:lnTo>
                    <a:pt x="2779" y="10132"/>
                  </a:lnTo>
                  <a:lnTo>
                    <a:pt x="2843" y="10170"/>
                  </a:lnTo>
                  <a:lnTo>
                    <a:pt x="2920" y="10208"/>
                  </a:lnTo>
                  <a:lnTo>
                    <a:pt x="2984" y="10234"/>
                  </a:lnTo>
                  <a:lnTo>
                    <a:pt x="3061" y="10260"/>
                  </a:lnTo>
                  <a:lnTo>
                    <a:pt x="3202" y="10272"/>
                  </a:lnTo>
                  <a:lnTo>
                    <a:pt x="3330" y="10260"/>
                  </a:lnTo>
                  <a:lnTo>
                    <a:pt x="3458" y="10221"/>
                  </a:lnTo>
                  <a:lnTo>
                    <a:pt x="3586" y="10170"/>
                  </a:lnTo>
                  <a:lnTo>
                    <a:pt x="3689" y="10080"/>
                  </a:lnTo>
                  <a:lnTo>
                    <a:pt x="3791" y="9978"/>
                  </a:lnTo>
                  <a:lnTo>
                    <a:pt x="3868" y="9850"/>
                  </a:lnTo>
                  <a:lnTo>
                    <a:pt x="3906" y="9722"/>
                  </a:lnTo>
                  <a:lnTo>
                    <a:pt x="3932" y="9581"/>
                  </a:lnTo>
                  <a:lnTo>
                    <a:pt x="3932" y="9440"/>
                  </a:lnTo>
                  <a:lnTo>
                    <a:pt x="3894" y="9299"/>
                  </a:lnTo>
                  <a:lnTo>
                    <a:pt x="3830" y="9171"/>
                  </a:lnTo>
                  <a:lnTo>
                    <a:pt x="3740" y="9056"/>
                  </a:lnTo>
                  <a:lnTo>
                    <a:pt x="1691" y="6789"/>
                  </a:lnTo>
                  <a:lnTo>
                    <a:pt x="6238" y="1179"/>
                  </a:lnTo>
                  <a:lnTo>
                    <a:pt x="6327" y="1064"/>
                  </a:lnTo>
                  <a:lnTo>
                    <a:pt x="6378" y="923"/>
                  </a:lnTo>
                  <a:lnTo>
                    <a:pt x="6404" y="795"/>
                  </a:lnTo>
                  <a:lnTo>
                    <a:pt x="6404" y="654"/>
                  </a:lnTo>
                  <a:lnTo>
                    <a:pt x="6378" y="513"/>
                  </a:lnTo>
                  <a:lnTo>
                    <a:pt x="6314" y="385"/>
                  </a:lnTo>
                  <a:lnTo>
                    <a:pt x="6238" y="257"/>
                  </a:lnTo>
                  <a:lnTo>
                    <a:pt x="6135" y="154"/>
                  </a:lnTo>
                  <a:lnTo>
                    <a:pt x="6007" y="77"/>
                  </a:lnTo>
                  <a:lnTo>
                    <a:pt x="5879" y="26"/>
                  </a:lnTo>
                  <a:lnTo>
                    <a:pt x="57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69;p46">
              <a:extLst>
                <a:ext uri="{FF2B5EF4-FFF2-40B4-BE49-F238E27FC236}">
                  <a16:creationId xmlns:a16="http://schemas.microsoft.com/office/drawing/2014/main" id="{41593105-B68B-37EE-DB3D-9D6D8DECFFB5}"/>
                </a:ext>
              </a:extLst>
            </p:cNvPr>
            <p:cNvSpPr/>
            <p:nvPr/>
          </p:nvSpPr>
          <p:spPr>
            <a:xfrm>
              <a:off x="1203275" y="1889125"/>
              <a:ext cx="391950" cy="276675"/>
            </a:xfrm>
            <a:custGeom>
              <a:avLst/>
              <a:gdLst/>
              <a:ahLst/>
              <a:cxnLst/>
              <a:rect l="l" t="t" r="r" b="b"/>
              <a:pathLst>
                <a:path w="15678" h="11067" extrusionOk="0">
                  <a:moveTo>
                    <a:pt x="14909" y="1"/>
                  </a:moveTo>
                  <a:lnTo>
                    <a:pt x="14768" y="26"/>
                  </a:lnTo>
                  <a:lnTo>
                    <a:pt x="14627" y="65"/>
                  </a:lnTo>
                  <a:lnTo>
                    <a:pt x="14512" y="141"/>
                  </a:lnTo>
                  <a:lnTo>
                    <a:pt x="14396" y="244"/>
                  </a:lnTo>
                  <a:lnTo>
                    <a:pt x="8594" y="6878"/>
                  </a:lnTo>
                  <a:lnTo>
                    <a:pt x="3561" y="6878"/>
                  </a:lnTo>
                  <a:lnTo>
                    <a:pt x="3420" y="6891"/>
                  </a:lnTo>
                  <a:lnTo>
                    <a:pt x="3292" y="6930"/>
                  </a:lnTo>
                  <a:lnTo>
                    <a:pt x="3164" y="6994"/>
                  </a:lnTo>
                  <a:lnTo>
                    <a:pt x="3061" y="7083"/>
                  </a:lnTo>
                  <a:lnTo>
                    <a:pt x="218" y="9811"/>
                  </a:lnTo>
                  <a:lnTo>
                    <a:pt x="128" y="9927"/>
                  </a:lnTo>
                  <a:lnTo>
                    <a:pt x="64" y="10042"/>
                  </a:lnTo>
                  <a:lnTo>
                    <a:pt x="13" y="10183"/>
                  </a:lnTo>
                  <a:lnTo>
                    <a:pt x="0" y="10324"/>
                  </a:lnTo>
                  <a:lnTo>
                    <a:pt x="13" y="10465"/>
                  </a:lnTo>
                  <a:lnTo>
                    <a:pt x="52" y="10593"/>
                  </a:lnTo>
                  <a:lnTo>
                    <a:pt x="116" y="10721"/>
                  </a:lnTo>
                  <a:lnTo>
                    <a:pt x="205" y="10836"/>
                  </a:lnTo>
                  <a:lnTo>
                    <a:pt x="256" y="10887"/>
                  </a:lnTo>
                  <a:lnTo>
                    <a:pt x="320" y="10939"/>
                  </a:lnTo>
                  <a:lnTo>
                    <a:pt x="449" y="11003"/>
                  </a:lnTo>
                  <a:lnTo>
                    <a:pt x="589" y="11054"/>
                  </a:lnTo>
                  <a:lnTo>
                    <a:pt x="730" y="11067"/>
                  </a:lnTo>
                  <a:lnTo>
                    <a:pt x="871" y="11054"/>
                  </a:lnTo>
                  <a:lnTo>
                    <a:pt x="999" y="11015"/>
                  </a:lnTo>
                  <a:lnTo>
                    <a:pt x="1127" y="10951"/>
                  </a:lnTo>
                  <a:lnTo>
                    <a:pt x="1230" y="10862"/>
                  </a:lnTo>
                  <a:lnTo>
                    <a:pt x="3855" y="8339"/>
                  </a:lnTo>
                  <a:lnTo>
                    <a:pt x="8915" y="8339"/>
                  </a:lnTo>
                  <a:lnTo>
                    <a:pt x="9004" y="8326"/>
                  </a:lnTo>
                  <a:lnTo>
                    <a:pt x="9068" y="8313"/>
                  </a:lnTo>
                  <a:lnTo>
                    <a:pt x="9145" y="8300"/>
                  </a:lnTo>
                  <a:lnTo>
                    <a:pt x="9222" y="8274"/>
                  </a:lnTo>
                  <a:lnTo>
                    <a:pt x="9286" y="8236"/>
                  </a:lnTo>
                  <a:lnTo>
                    <a:pt x="9350" y="8185"/>
                  </a:lnTo>
                  <a:lnTo>
                    <a:pt x="9414" y="8146"/>
                  </a:lnTo>
                  <a:lnTo>
                    <a:pt x="9465" y="8082"/>
                  </a:lnTo>
                  <a:lnTo>
                    <a:pt x="15498" y="1205"/>
                  </a:lnTo>
                  <a:lnTo>
                    <a:pt x="15587" y="1089"/>
                  </a:lnTo>
                  <a:lnTo>
                    <a:pt x="15639" y="948"/>
                  </a:lnTo>
                  <a:lnTo>
                    <a:pt x="15677" y="820"/>
                  </a:lnTo>
                  <a:lnTo>
                    <a:pt x="15677" y="679"/>
                  </a:lnTo>
                  <a:lnTo>
                    <a:pt x="15651" y="539"/>
                  </a:lnTo>
                  <a:lnTo>
                    <a:pt x="15600" y="410"/>
                  </a:lnTo>
                  <a:lnTo>
                    <a:pt x="15536" y="282"/>
                  </a:lnTo>
                  <a:lnTo>
                    <a:pt x="15434" y="180"/>
                  </a:lnTo>
                  <a:lnTo>
                    <a:pt x="15306" y="90"/>
                  </a:lnTo>
                  <a:lnTo>
                    <a:pt x="15178" y="39"/>
                  </a:lnTo>
                  <a:lnTo>
                    <a:pt x="150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70;p46">
              <a:extLst>
                <a:ext uri="{FF2B5EF4-FFF2-40B4-BE49-F238E27FC236}">
                  <a16:creationId xmlns:a16="http://schemas.microsoft.com/office/drawing/2014/main" id="{8D11E6FB-8721-F2F9-24E5-D4A13350B6A7}"/>
                </a:ext>
              </a:extLst>
            </p:cNvPr>
            <p:cNvSpPr/>
            <p:nvPr/>
          </p:nvSpPr>
          <p:spPr>
            <a:xfrm>
              <a:off x="1282050" y="1700525"/>
              <a:ext cx="251375" cy="36225"/>
            </a:xfrm>
            <a:custGeom>
              <a:avLst/>
              <a:gdLst/>
              <a:ahLst/>
              <a:cxnLst/>
              <a:rect l="l" t="t" r="r" b="b"/>
              <a:pathLst>
                <a:path w="10055" h="1449" extrusionOk="0">
                  <a:moveTo>
                    <a:pt x="730" y="1"/>
                  </a:moveTo>
                  <a:lnTo>
                    <a:pt x="576" y="14"/>
                  </a:lnTo>
                  <a:lnTo>
                    <a:pt x="448" y="52"/>
                  </a:lnTo>
                  <a:lnTo>
                    <a:pt x="320" y="116"/>
                  </a:lnTo>
                  <a:lnTo>
                    <a:pt x="218" y="206"/>
                  </a:lnTo>
                  <a:lnTo>
                    <a:pt x="128" y="321"/>
                  </a:lnTo>
                  <a:lnTo>
                    <a:pt x="51" y="436"/>
                  </a:lnTo>
                  <a:lnTo>
                    <a:pt x="13" y="577"/>
                  </a:lnTo>
                  <a:lnTo>
                    <a:pt x="0" y="718"/>
                  </a:lnTo>
                  <a:lnTo>
                    <a:pt x="13" y="872"/>
                  </a:lnTo>
                  <a:lnTo>
                    <a:pt x="51" y="1013"/>
                  </a:lnTo>
                  <a:lnTo>
                    <a:pt x="128" y="1128"/>
                  </a:lnTo>
                  <a:lnTo>
                    <a:pt x="218" y="1243"/>
                  </a:lnTo>
                  <a:lnTo>
                    <a:pt x="320" y="1333"/>
                  </a:lnTo>
                  <a:lnTo>
                    <a:pt x="448" y="1397"/>
                  </a:lnTo>
                  <a:lnTo>
                    <a:pt x="576" y="1435"/>
                  </a:lnTo>
                  <a:lnTo>
                    <a:pt x="730" y="1448"/>
                  </a:lnTo>
                  <a:lnTo>
                    <a:pt x="9324" y="1448"/>
                  </a:lnTo>
                  <a:lnTo>
                    <a:pt x="9478" y="1435"/>
                  </a:lnTo>
                  <a:lnTo>
                    <a:pt x="9606" y="1397"/>
                  </a:lnTo>
                  <a:lnTo>
                    <a:pt x="9734" y="1333"/>
                  </a:lnTo>
                  <a:lnTo>
                    <a:pt x="9849" y="1243"/>
                  </a:lnTo>
                  <a:lnTo>
                    <a:pt x="9926" y="1128"/>
                  </a:lnTo>
                  <a:lnTo>
                    <a:pt x="10003" y="1013"/>
                  </a:lnTo>
                  <a:lnTo>
                    <a:pt x="10041" y="872"/>
                  </a:lnTo>
                  <a:lnTo>
                    <a:pt x="10054" y="718"/>
                  </a:lnTo>
                  <a:lnTo>
                    <a:pt x="10041" y="577"/>
                  </a:lnTo>
                  <a:lnTo>
                    <a:pt x="10003" y="436"/>
                  </a:lnTo>
                  <a:lnTo>
                    <a:pt x="9926" y="321"/>
                  </a:lnTo>
                  <a:lnTo>
                    <a:pt x="9849" y="206"/>
                  </a:lnTo>
                  <a:lnTo>
                    <a:pt x="9734" y="116"/>
                  </a:lnTo>
                  <a:lnTo>
                    <a:pt x="9606" y="52"/>
                  </a:lnTo>
                  <a:lnTo>
                    <a:pt x="9478" y="14"/>
                  </a:lnTo>
                  <a:lnTo>
                    <a:pt x="9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1;p46">
              <a:extLst>
                <a:ext uri="{FF2B5EF4-FFF2-40B4-BE49-F238E27FC236}">
                  <a16:creationId xmlns:a16="http://schemas.microsoft.com/office/drawing/2014/main" id="{64B9690B-D3AA-957C-21FA-3F47057DC76C}"/>
                </a:ext>
              </a:extLst>
            </p:cNvPr>
            <p:cNvSpPr/>
            <p:nvPr/>
          </p:nvSpPr>
          <p:spPr>
            <a:xfrm>
              <a:off x="1263775" y="1375850"/>
              <a:ext cx="330800" cy="172925"/>
            </a:xfrm>
            <a:custGeom>
              <a:avLst/>
              <a:gdLst/>
              <a:ahLst/>
              <a:cxnLst/>
              <a:rect l="l" t="t" r="r" b="b"/>
              <a:pathLst>
                <a:path w="13232" h="6917" extrusionOk="0">
                  <a:moveTo>
                    <a:pt x="757" y="1"/>
                  </a:moveTo>
                  <a:lnTo>
                    <a:pt x="616" y="13"/>
                  </a:lnTo>
                  <a:lnTo>
                    <a:pt x="475" y="39"/>
                  </a:lnTo>
                  <a:lnTo>
                    <a:pt x="347" y="103"/>
                  </a:lnTo>
                  <a:lnTo>
                    <a:pt x="232" y="193"/>
                  </a:lnTo>
                  <a:lnTo>
                    <a:pt x="129" y="308"/>
                  </a:lnTo>
                  <a:lnTo>
                    <a:pt x="65" y="423"/>
                  </a:lnTo>
                  <a:lnTo>
                    <a:pt x="14" y="564"/>
                  </a:lnTo>
                  <a:lnTo>
                    <a:pt x="1" y="692"/>
                  </a:lnTo>
                  <a:lnTo>
                    <a:pt x="1" y="833"/>
                  </a:lnTo>
                  <a:lnTo>
                    <a:pt x="39" y="974"/>
                  </a:lnTo>
                  <a:lnTo>
                    <a:pt x="103" y="1102"/>
                  </a:lnTo>
                  <a:lnTo>
                    <a:pt x="193" y="1217"/>
                  </a:lnTo>
                  <a:lnTo>
                    <a:pt x="5227" y="6686"/>
                  </a:lnTo>
                  <a:lnTo>
                    <a:pt x="5278" y="6737"/>
                  </a:lnTo>
                  <a:lnTo>
                    <a:pt x="5342" y="6776"/>
                  </a:lnTo>
                  <a:lnTo>
                    <a:pt x="5406" y="6827"/>
                  </a:lnTo>
                  <a:lnTo>
                    <a:pt x="5470" y="6853"/>
                  </a:lnTo>
                  <a:lnTo>
                    <a:pt x="5534" y="6878"/>
                  </a:lnTo>
                  <a:lnTo>
                    <a:pt x="5611" y="6904"/>
                  </a:lnTo>
                  <a:lnTo>
                    <a:pt x="5688" y="6917"/>
                  </a:lnTo>
                  <a:lnTo>
                    <a:pt x="12514" y="6917"/>
                  </a:lnTo>
                  <a:lnTo>
                    <a:pt x="12655" y="6904"/>
                  </a:lnTo>
                  <a:lnTo>
                    <a:pt x="12796" y="6853"/>
                  </a:lnTo>
                  <a:lnTo>
                    <a:pt x="12911" y="6789"/>
                  </a:lnTo>
                  <a:lnTo>
                    <a:pt x="13027" y="6699"/>
                  </a:lnTo>
                  <a:lnTo>
                    <a:pt x="13116" y="6597"/>
                  </a:lnTo>
                  <a:lnTo>
                    <a:pt x="13180" y="6469"/>
                  </a:lnTo>
                  <a:lnTo>
                    <a:pt x="13219" y="6340"/>
                  </a:lnTo>
                  <a:lnTo>
                    <a:pt x="13231" y="6187"/>
                  </a:lnTo>
                  <a:lnTo>
                    <a:pt x="13219" y="6046"/>
                  </a:lnTo>
                  <a:lnTo>
                    <a:pt x="13180" y="5905"/>
                  </a:lnTo>
                  <a:lnTo>
                    <a:pt x="13116" y="5777"/>
                  </a:lnTo>
                  <a:lnTo>
                    <a:pt x="13027" y="5674"/>
                  </a:lnTo>
                  <a:lnTo>
                    <a:pt x="12911" y="5585"/>
                  </a:lnTo>
                  <a:lnTo>
                    <a:pt x="12796" y="5521"/>
                  </a:lnTo>
                  <a:lnTo>
                    <a:pt x="12655" y="5470"/>
                  </a:lnTo>
                  <a:lnTo>
                    <a:pt x="12514" y="5457"/>
                  </a:lnTo>
                  <a:lnTo>
                    <a:pt x="6072" y="5457"/>
                  </a:lnTo>
                  <a:lnTo>
                    <a:pt x="1256" y="231"/>
                  </a:lnTo>
                  <a:lnTo>
                    <a:pt x="1154" y="141"/>
                  </a:lnTo>
                  <a:lnTo>
                    <a:pt x="1026" y="65"/>
                  </a:lnTo>
                  <a:lnTo>
                    <a:pt x="898" y="13"/>
                  </a:ln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2;p46">
              <a:extLst>
                <a:ext uri="{FF2B5EF4-FFF2-40B4-BE49-F238E27FC236}">
                  <a16:creationId xmlns:a16="http://schemas.microsoft.com/office/drawing/2014/main" id="{D1CAAFDA-F90B-9508-D22E-5C80C09912B4}"/>
                </a:ext>
              </a:extLst>
            </p:cNvPr>
            <p:cNvSpPr/>
            <p:nvPr/>
          </p:nvSpPr>
          <p:spPr>
            <a:xfrm>
              <a:off x="1601275" y="1325900"/>
              <a:ext cx="36525" cy="179975"/>
            </a:xfrm>
            <a:custGeom>
              <a:avLst/>
              <a:gdLst/>
              <a:ahLst/>
              <a:cxnLst/>
              <a:rect l="l" t="t" r="r" b="b"/>
              <a:pathLst>
                <a:path w="1461" h="7199" extrusionOk="0">
                  <a:moveTo>
                    <a:pt x="730" y="1"/>
                  </a:moveTo>
                  <a:lnTo>
                    <a:pt x="577" y="13"/>
                  </a:lnTo>
                  <a:lnTo>
                    <a:pt x="449" y="65"/>
                  </a:lnTo>
                  <a:lnTo>
                    <a:pt x="321" y="129"/>
                  </a:lnTo>
                  <a:lnTo>
                    <a:pt x="218" y="218"/>
                  </a:lnTo>
                  <a:lnTo>
                    <a:pt x="129" y="321"/>
                  </a:lnTo>
                  <a:lnTo>
                    <a:pt x="52" y="449"/>
                  </a:lnTo>
                  <a:lnTo>
                    <a:pt x="13" y="590"/>
                  </a:lnTo>
                  <a:lnTo>
                    <a:pt x="0" y="731"/>
                  </a:lnTo>
                  <a:lnTo>
                    <a:pt x="0" y="6468"/>
                  </a:lnTo>
                  <a:lnTo>
                    <a:pt x="13" y="6609"/>
                  </a:lnTo>
                  <a:lnTo>
                    <a:pt x="52" y="6750"/>
                  </a:lnTo>
                  <a:lnTo>
                    <a:pt x="129" y="6878"/>
                  </a:lnTo>
                  <a:lnTo>
                    <a:pt x="218" y="6981"/>
                  </a:lnTo>
                  <a:lnTo>
                    <a:pt x="321" y="7070"/>
                  </a:lnTo>
                  <a:lnTo>
                    <a:pt x="449" y="7135"/>
                  </a:lnTo>
                  <a:lnTo>
                    <a:pt x="577" y="7173"/>
                  </a:lnTo>
                  <a:lnTo>
                    <a:pt x="730" y="7199"/>
                  </a:lnTo>
                  <a:lnTo>
                    <a:pt x="871" y="7173"/>
                  </a:lnTo>
                  <a:lnTo>
                    <a:pt x="1012" y="7135"/>
                  </a:lnTo>
                  <a:lnTo>
                    <a:pt x="1140" y="7070"/>
                  </a:lnTo>
                  <a:lnTo>
                    <a:pt x="1243" y="6981"/>
                  </a:lnTo>
                  <a:lnTo>
                    <a:pt x="1332" y="6878"/>
                  </a:lnTo>
                  <a:lnTo>
                    <a:pt x="1396" y="6750"/>
                  </a:lnTo>
                  <a:lnTo>
                    <a:pt x="1448" y="6609"/>
                  </a:lnTo>
                  <a:lnTo>
                    <a:pt x="1461" y="6468"/>
                  </a:lnTo>
                  <a:lnTo>
                    <a:pt x="1461" y="731"/>
                  </a:lnTo>
                  <a:lnTo>
                    <a:pt x="1448" y="590"/>
                  </a:lnTo>
                  <a:lnTo>
                    <a:pt x="1396" y="449"/>
                  </a:lnTo>
                  <a:lnTo>
                    <a:pt x="1332" y="321"/>
                  </a:lnTo>
                  <a:lnTo>
                    <a:pt x="1243" y="218"/>
                  </a:lnTo>
                  <a:lnTo>
                    <a:pt x="1140" y="129"/>
                  </a:lnTo>
                  <a:lnTo>
                    <a:pt x="1012" y="65"/>
                  </a:lnTo>
                  <a:lnTo>
                    <a:pt x="871" y="13"/>
                  </a:lnTo>
                  <a:lnTo>
                    <a:pt x="7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73;p46">
              <a:extLst>
                <a:ext uri="{FF2B5EF4-FFF2-40B4-BE49-F238E27FC236}">
                  <a16:creationId xmlns:a16="http://schemas.microsoft.com/office/drawing/2014/main" id="{2DD8F2E1-7334-A5E7-116D-8254A5BFEDC5}"/>
                </a:ext>
              </a:extLst>
            </p:cNvPr>
            <p:cNvSpPr/>
            <p:nvPr/>
          </p:nvSpPr>
          <p:spPr>
            <a:xfrm>
              <a:off x="1494325" y="1391550"/>
              <a:ext cx="654200" cy="654175"/>
            </a:xfrm>
            <a:custGeom>
              <a:avLst/>
              <a:gdLst/>
              <a:ahLst/>
              <a:cxnLst/>
              <a:rect l="l" t="t" r="r" b="b"/>
              <a:pathLst>
                <a:path w="26168" h="26167" extrusionOk="0">
                  <a:moveTo>
                    <a:pt x="9952" y="0"/>
                  </a:moveTo>
                  <a:lnTo>
                    <a:pt x="9952" y="2933"/>
                  </a:lnTo>
                  <a:lnTo>
                    <a:pt x="9478" y="3087"/>
                  </a:lnTo>
                  <a:lnTo>
                    <a:pt x="9005" y="3266"/>
                  </a:lnTo>
                  <a:lnTo>
                    <a:pt x="8556" y="3458"/>
                  </a:lnTo>
                  <a:lnTo>
                    <a:pt x="8108" y="3676"/>
                  </a:lnTo>
                  <a:lnTo>
                    <a:pt x="6046" y="1614"/>
                  </a:lnTo>
                  <a:lnTo>
                    <a:pt x="1627" y="6045"/>
                  </a:lnTo>
                  <a:lnTo>
                    <a:pt x="3600" y="8031"/>
                  </a:lnTo>
                  <a:lnTo>
                    <a:pt x="3356" y="8492"/>
                  </a:lnTo>
                  <a:lnTo>
                    <a:pt x="3126" y="8966"/>
                  </a:lnTo>
                  <a:lnTo>
                    <a:pt x="2934" y="9452"/>
                  </a:lnTo>
                  <a:lnTo>
                    <a:pt x="2754" y="9952"/>
                  </a:lnTo>
                  <a:lnTo>
                    <a:pt x="1" y="9952"/>
                  </a:lnTo>
                  <a:lnTo>
                    <a:pt x="1" y="16215"/>
                  </a:lnTo>
                  <a:lnTo>
                    <a:pt x="2588" y="16215"/>
                  </a:lnTo>
                  <a:lnTo>
                    <a:pt x="2754" y="16766"/>
                  </a:lnTo>
                  <a:lnTo>
                    <a:pt x="2946" y="17291"/>
                  </a:lnTo>
                  <a:lnTo>
                    <a:pt x="3164" y="17816"/>
                  </a:lnTo>
                  <a:lnTo>
                    <a:pt x="3420" y="18328"/>
                  </a:lnTo>
                  <a:lnTo>
                    <a:pt x="1627" y="20121"/>
                  </a:lnTo>
                  <a:lnTo>
                    <a:pt x="6046" y="24553"/>
                  </a:lnTo>
                  <a:lnTo>
                    <a:pt x="7762" y="22837"/>
                  </a:lnTo>
                  <a:lnTo>
                    <a:pt x="8018" y="22977"/>
                  </a:lnTo>
                  <a:lnTo>
                    <a:pt x="8287" y="23106"/>
                  </a:lnTo>
                  <a:lnTo>
                    <a:pt x="8556" y="23234"/>
                  </a:lnTo>
                  <a:lnTo>
                    <a:pt x="8825" y="23362"/>
                  </a:lnTo>
                  <a:lnTo>
                    <a:pt x="9107" y="23477"/>
                  </a:lnTo>
                  <a:lnTo>
                    <a:pt x="9389" y="23579"/>
                  </a:lnTo>
                  <a:lnTo>
                    <a:pt x="9671" y="23669"/>
                  </a:lnTo>
                  <a:lnTo>
                    <a:pt x="9952" y="23772"/>
                  </a:lnTo>
                  <a:lnTo>
                    <a:pt x="9952" y="26167"/>
                  </a:lnTo>
                  <a:lnTo>
                    <a:pt x="16215" y="26167"/>
                  </a:lnTo>
                  <a:lnTo>
                    <a:pt x="16215" y="23772"/>
                  </a:lnTo>
                  <a:lnTo>
                    <a:pt x="16497" y="23669"/>
                  </a:lnTo>
                  <a:lnTo>
                    <a:pt x="16792" y="23579"/>
                  </a:lnTo>
                  <a:lnTo>
                    <a:pt x="17061" y="23477"/>
                  </a:lnTo>
                  <a:lnTo>
                    <a:pt x="17342" y="23362"/>
                  </a:lnTo>
                  <a:lnTo>
                    <a:pt x="17611" y="23234"/>
                  </a:lnTo>
                  <a:lnTo>
                    <a:pt x="17880" y="23106"/>
                  </a:lnTo>
                  <a:lnTo>
                    <a:pt x="18149" y="22977"/>
                  </a:lnTo>
                  <a:lnTo>
                    <a:pt x="18406" y="22837"/>
                  </a:lnTo>
                  <a:lnTo>
                    <a:pt x="20122" y="24553"/>
                  </a:lnTo>
                  <a:lnTo>
                    <a:pt x="24553" y="20121"/>
                  </a:lnTo>
                  <a:lnTo>
                    <a:pt x="22760" y="18328"/>
                  </a:lnTo>
                  <a:lnTo>
                    <a:pt x="23004" y="17816"/>
                  </a:lnTo>
                  <a:lnTo>
                    <a:pt x="23221" y="17291"/>
                  </a:lnTo>
                  <a:lnTo>
                    <a:pt x="23413" y="16766"/>
                  </a:lnTo>
                  <a:lnTo>
                    <a:pt x="23580" y="16215"/>
                  </a:lnTo>
                  <a:lnTo>
                    <a:pt x="26167" y="16215"/>
                  </a:lnTo>
                  <a:lnTo>
                    <a:pt x="26167" y="9952"/>
                  </a:lnTo>
                  <a:lnTo>
                    <a:pt x="23426" y="9952"/>
                  </a:lnTo>
                  <a:lnTo>
                    <a:pt x="23247" y="9452"/>
                  </a:lnTo>
                  <a:lnTo>
                    <a:pt x="23042" y="8966"/>
                  </a:lnTo>
                  <a:lnTo>
                    <a:pt x="22811" y="8492"/>
                  </a:lnTo>
                  <a:lnTo>
                    <a:pt x="22568" y="8031"/>
                  </a:lnTo>
                  <a:lnTo>
                    <a:pt x="24553" y="6045"/>
                  </a:lnTo>
                  <a:lnTo>
                    <a:pt x="20122" y="1614"/>
                  </a:lnTo>
                  <a:lnTo>
                    <a:pt x="18060" y="3676"/>
                  </a:lnTo>
                  <a:lnTo>
                    <a:pt x="17624" y="3458"/>
                  </a:lnTo>
                  <a:lnTo>
                    <a:pt x="17163" y="3266"/>
                  </a:lnTo>
                  <a:lnTo>
                    <a:pt x="16689" y="3087"/>
                  </a:lnTo>
                  <a:lnTo>
                    <a:pt x="16215" y="2933"/>
                  </a:lnTo>
                  <a:lnTo>
                    <a:pt x="162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74;p46">
              <a:extLst>
                <a:ext uri="{FF2B5EF4-FFF2-40B4-BE49-F238E27FC236}">
                  <a16:creationId xmlns:a16="http://schemas.microsoft.com/office/drawing/2014/main" id="{94153822-EFD9-E621-60F2-EEED96ECEB70}"/>
                </a:ext>
              </a:extLst>
            </p:cNvPr>
            <p:cNvSpPr/>
            <p:nvPr/>
          </p:nvSpPr>
          <p:spPr>
            <a:xfrm>
              <a:off x="1579175" y="1483125"/>
              <a:ext cx="484475" cy="484150"/>
            </a:xfrm>
            <a:custGeom>
              <a:avLst/>
              <a:gdLst/>
              <a:ahLst/>
              <a:cxnLst/>
              <a:rect l="l" t="t" r="r" b="b"/>
              <a:pathLst>
                <a:path w="19379" h="19366" extrusionOk="0">
                  <a:moveTo>
                    <a:pt x="9696" y="0"/>
                  </a:moveTo>
                  <a:lnTo>
                    <a:pt x="9197" y="13"/>
                  </a:lnTo>
                  <a:lnTo>
                    <a:pt x="8697" y="51"/>
                  </a:lnTo>
                  <a:lnTo>
                    <a:pt x="8211" y="115"/>
                  </a:lnTo>
                  <a:lnTo>
                    <a:pt x="7737" y="192"/>
                  </a:lnTo>
                  <a:lnTo>
                    <a:pt x="7276" y="308"/>
                  </a:lnTo>
                  <a:lnTo>
                    <a:pt x="6814" y="436"/>
                  </a:lnTo>
                  <a:lnTo>
                    <a:pt x="6366" y="589"/>
                  </a:lnTo>
                  <a:lnTo>
                    <a:pt x="5918" y="756"/>
                  </a:lnTo>
                  <a:lnTo>
                    <a:pt x="5495" y="948"/>
                  </a:lnTo>
                  <a:lnTo>
                    <a:pt x="5073" y="1166"/>
                  </a:lnTo>
                  <a:lnTo>
                    <a:pt x="4676" y="1396"/>
                  </a:lnTo>
                  <a:lnTo>
                    <a:pt x="4279" y="1652"/>
                  </a:lnTo>
                  <a:lnTo>
                    <a:pt x="3894" y="1921"/>
                  </a:lnTo>
                  <a:lnTo>
                    <a:pt x="3536" y="2216"/>
                  </a:lnTo>
                  <a:lnTo>
                    <a:pt x="3177" y="2511"/>
                  </a:lnTo>
                  <a:lnTo>
                    <a:pt x="2844" y="2831"/>
                  </a:lnTo>
                  <a:lnTo>
                    <a:pt x="2524" y="3177"/>
                  </a:lnTo>
                  <a:lnTo>
                    <a:pt x="2216" y="3522"/>
                  </a:lnTo>
                  <a:lnTo>
                    <a:pt x="1935" y="3894"/>
                  </a:lnTo>
                  <a:lnTo>
                    <a:pt x="1666" y="4265"/>
                  </a:lnTo>
                  <a:lnTo>
                    <a:pt x="1410" y="4662"/>
                  </a:lnTo>
                  <a:lnTo>
                    <a:pt x="1179" y="5072"/>
                  </a:lnTo>
                  <a:lnTo>
                    <a:pt x="961" y="5482"/>
                  </a:lnTo>
                  <a:lnTo>
                    <a:pt x="769" y="5917"/>
                  </a:lnTo>
                  <a:lnTo>
                    <a:pt x="590" y="6353"/>
                  </a:lnTo>
                  <a:lnTo>
                    <a:pt x="436" y="6801"/>
                  </a:lnTo>
                  <a:lnTo>
                    <a:pt x="308" y="7262"/>
                  </a:lnTo>
                  <a:lnTo>
                    <a:pt x="206" y="7736"/>
                  </a:lnTo>
                  <a:lnTo>
                    <a:pt x="116" y="8210"/>
                  </a:lnTo>
                  <a:lnTo>
                    <a:pt x="52" y="8697"/>
                  </a:lnTo>
                  <a:lnTo>
                    <a:pt x="14" y="9183"/>
                  </a:lnTo>
                  <a:lnTo>
                    <a:pt x="1" y="9683"/>
                  </a:lnTo>
                  <a:lnTo>
                    <a:pt x="14" y="10182"/>
                  </a:lnTo>
                  <a:lnTo>
                    <a:pt x="52" y="10669"/>
                  </a:lnTo>
                  <a:lnTo>
                    <a:pt x="116" y="11156"/>
                  </a:lnTo>
                  <a:lnTo>
                    <a:pt x="206" y="11630"/>
                  </a:lnTo>
                  <a:lnTo>
                    <a:pt x="308" y="12104"/>
                  </a:lnTo>
                  <a:lnTo>
                    <a:pt x="436" y="12565"/>
                  </a:lnTo>
                  <a:lnTo>
                    <a:pt x="590" y="13013"/>
                  </a:lnTo>
                  <a:lnTo>
                    <a:pt x="769" y="13448"/>
                  </a:lnTo>
                  <a:lnTo>
                    <a:pt x="961" y="13884"/>
                  </a:lnTo>
                  <a:lnTo>
                    <a:pt x="1179" y="14307"/>
                  </a:lnTo>
                  <a:lnTo>
                    <a:pt x="1410" y="14704"/>
                  </a:lnTo>
                  <a:lnTo>
                    <a:pt x="1666" y="15101"/>
                  </a:lnTo>
                  <a:lnTo>
                    <a:pt x="1935" y="15485"/>
                  </a:lnTo>
                  <a:lnTo>
                    <a:pt x="2216" y="15844"/>
                  </a:lnTo>
                  <a:lnTo>
                    <a:pt x="2524" y="16202"/>
                  </a:lnTo>
                  <a:lnTo>
                    <a:pt x="2844" y="16535"/>
                  </a:lnTo>
                  <a:lnTo>
                    <a:pt x="3177" y="16855"/>
                  </a:lnTo>
                  <a:lnTo>
                    <a:pt x="3536" y="17163"/>
                  </a:lnTo>
                  <a:lnTo>
                    <a:pt x="3894" y="17445"/>
                  </a:lnTo>
                  <a:lnTo>
                    <a:pt x="4279" y="17714"/>
                  </a:lnTo>
                  <a:lnTo>
                    <a:pt x="4676" y="17970"/>
                  </a:lnTo>
                  <a:lnTo>
                    <a:pt x="5073" y="18200"/>
                  </a:lnTo>
                  <a:lnTo>
                    <a:pt x="5495" y="18418"/>
                  </a:lnTo>
                  <a:lnTo>
                    <a:pt x="5918" y="18610"/>
                  </a:lnTo>
                  <a:lnTo>
                    <a:pt x="6366" y="18777"/>
                  </a:lnTo>
                  <a:lnTo>
                    <a:pt x="6814" y="18930"/>
                  </a:lnTo>
                  <a:lnTo>
                    <a:pt x="7276" y="19058"/>
                  </a:lnTo>
                  <a:lnTo>
                    <a:pt x="7737" y="19174"/>
                  </a:lnTo>
                  <a:lnTo>
                    <a:pt x="8211" y="19263"/>
                  </a:lnTo>
                  <a:lnTo>
                    <a:pt x="8697" y="19314"/>
                  </a:lnTo>
                  <a:lnTo>
                    <a:pt x="9197" y="19353"/>
                  </a:lnTo>
                  <a:lnTo>
                    <a:pt x="9696" y="19366"/>
                  </a:lnTo>
                  <a:lnTo>
                    <a:pt x="10196" y="19353"/>
                  </a:lnTo>
                  <a:lnTo>
                    <a:pt x="10682" y="19314"/>
                  </a:lnTo>
                  <a:lnTo>
                    <a:pt x="11169" y="19263"/>
                  </a:lnTo>
                  <a:lnTo>
                    <a:pt x="11643" y="19174"/>
                  </a:lnTo>
                  <a:lnTo>
                    <a:pt x="12117" y="19058"/>
                  </a:lnTo>
                  <a:lnTo>
                    <a:pt x="12565" y="18930"/>
                  </a:lnTo>
                  <a:lnTo>
                    <a:pt x="13026" y="18777"/>
                  </a:lnTo>
                  <a:lnTo>
                    <a:pt x="13462" y="18610"/>
                  </a:lnTo>
                  <a:lnTo>
                    <a:pt x="13884" y="18418"/>
                  </a:lnTo>
                  <a:lnTo>
                    <a:pt x="14307" y="18200"/>
                  </a:lnTo>
                  <a:lnTo>
                    <a:pt x="14717" y="17970"/>
                  </a:lnTo>
                  <a:lnTo>
                    <a:pt x="15101" y="17714"/>
                  </a:lnTo>
                  <a:lnTo>
                    <a:pt x="15485" y="17445"/>
                  </a:lnTo>
                  <a:lnTo>
                    <a:pt x="15857" y="17163"/>
                  </a:lnTo>
                  <a:lnTo>
                    <a:pt x="16203" y="16855"/>
                  </a:lnTo>
                  <a:lnTo>
                    <a:pt x="16536" y="16535"/>
                  </a:lnTo>
                  <a:lnTo>
                    <a:pt x="16856" y="16202"/>
                  </a:lnTo>
                  <a:lnTo>
                    <a:pt x="17163" y="15844"/>
                  </a:lnTo>
                  <a:lnTo>
                    <a:pt x="17458" y="15485"/>
                  </a:lnTo>
                  <a:lnTo>
                    <a:pt x="17727" y="15101"/>
                  </a:lnTo>
                  <a:lnTo>
                    <a:pt x="17970" y="14704"/>
                  </a:lnTo>
                  <a:lnTo>
                    <a:pt x="18201" y="14307"/>
                  </a:lnTo>
                  <a:lnTo>
                    <a:pt x="18418" y="13884"/>
                  </a:lnTo>
                  <a:lnTo>
                    <a:pt x="18611" y="13448"/>
                  </a:lnTo>
                  <a:lnTo>
                    <a:pt x="18790" y="13013"/>
                  </a:lnTo>
                  <a:lnTo>
                    <a:pt x="18944" y="12565"/>
                  </a:lnTo>
                  <a:lnTo>
                    <a:pt x="19072" y="12104"/>
                  </a:lnTo>
                  <a:lnTo>
                    <a:pt x="19174" y="11630"/>
                  </a:lnTo>
                  <a:lnTo>
                    <a:pt x="19264" y="11156"/>
                  </a:lnTo>
                  <a:lnTo>
                    <a:pt x="19328" y="10669"/>
                  </a:lnTo>
                  <a:lnTo>
                    <a:pt x="19366" y="10182"/>
                  </a:lnTo>
                  <a:lnTo>
                    <a:pt x="19379" y="9683"/>
                  </a:lnTo>
                  <a:lnTo>
                    <a:pt x="19366" y="9183"/>
                  </a:lnTo>
                  <a:lnTo>
                    <a:pt x="19328" y="8697"/>
                  </a:lnTo>
                  <a:lnTo>
                    <a:pt x="19264" y="8210"/>
                  </a:lnTo>
                  <a:lnTo>
                    <a:pt x="19174" y="7736"/>
                  </a:lnTo>
                  <a:lnTo>
                    <a:pt x="19072" y="7262"/>
                  </a:lnTo>
                  <a:lnTo>
                    <a:pt x="18944" y="6801"/>
                  </a:lnTo>
                  <a:lnTo>
                    <a:pt x="18790" y="6353"/>
                  </a:lnTo>
                  <a:lnTo>
                    <a:pt x="18611" y="5917"/>
                  </a:lnTo>
                  <a:lnTo>
                    <a:pt x="18418" y="5482"/>
                  </a:lnTo>
                  <a:lnTo>
                    <a:pt x="18201" y="5072"/>
                  </a:lnTo>
                  <a:lnTo>
                    <a:pt x="17970" y="4662"/>
                  </a:lnTo>
                  <a:lnTo>
                    <a:pt x="17727" y="4265"/>
                  </a:lnTo>
                  <a:lnTo>
                    <a:pt x="17458" y="3894"/>
                  </a:lnTo>
                  <a:lnTo>
                    <a:pt x="17163" y="3522"/>
                  </a:lnTo>
                  <a:lnTo>
                    <a:pt x="16856" y="3177"/>
                  </a:lnTo>
                  <a:lnTo>
                    <a:pt x="16536" y="2831"/>
                  </a:lnTo>
                  <a:lnTo>
                    <a:pt x="16203" y="2511"/>
                  </a:lnTo>
                  <a:lnTo>
                    <a:pt x="15857" y="2216"/>
                  </a:lnTo>
                  <a:lnTo>
                    <a:pt x="15485" y="1921"/>
                  </a:lnTo>
                  <a:lnTo>
                    <a:pt x="15101" y="1652"/>
                  </a:lnTo>
                  <a:lnTo>
                    <a:pt x="14717" y="1396"/>
                  </a:lnTo>
                  <a:lnTo>
                    <a:pt x="14307" y="1166"/>
                  </a:lnTo>
                  <a:lnTo>
                    <a:pt x="13884" y="948"/>
                  </a:lnTo>
                  <a:lnTo>
                    <a:pt x="13462" y="756"/>
                  </a:lnTo>
                  <a:lnTo>
                    <a:pt x="13026" y="589"/>
                  </a:lnTo>
                  <a:lnTo>
                    <a:pt x="12565" y="436"/>
                  </a:lnTo>
                  <a:lnTo>
                    <a:pt x="12117" y="308"/>
                  </a:lnTo>
                  <a:lnTo>
                    <a:pt x="11643" y="192"/>
                  </a:lnTo>
                  <a:lnTo>
                    <a:pt x="11169" y="115"/>
                  </a:lnTo>
                  <a:lnTo>
                    <a:pt x="10682" y="51"/>
                  </a:lnTo>
                  <a:lnTo>
                    <a:pt x="10196" y="13"/>
                  </a:lnTo>
                  <a:lnTo>
                    <a:pt x="9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75;p46">
              <a:extLst>
                <a:ext uri="{FF2B5EF4-FFF2-40B4-BE49-F238E27FC236}">
                  <a16:creationId xmlns:a16="http://schemas.microsoft.com/office/drawing/2014/main" id="{441A40AA-2B14-FA16-82C7-BAF14D9C40AF}"/>
                </a:ext>
              </a:extLst>
            </p:cNvPr>
            <p:cNvSpPr/>
            <p:nvPr/>
          </p:nvSpPr>
          <p:spPr>
            <a:xfrm>
              <a:off x="1612150" y="1515775"/>
              <a:ext cx="418525" cy="418850"/>
            </a:xfrm>
            <a:custGeom>
              <a:avLst/>
              <a:gdLst/>
              <a:ahLst/>
              <a:cxnLst/>
              <a:rect l="l" t="t" r="r" b="b"/>
              <a:pathLst>
                <a:path w="16741" h="16754" extrusionOk="0">
                  <a:moveTo>
                    <a:pt x="8377" y="1"/>
                  </a:moveTo>
                  <a:lnTo>
                    <a:pt x="7942" y="13"/>
                  </a:lnTo>
                  <a:lnTo>
                    <a:pt x="7519" y="52"/>
                  </a:lnTo>
                  <a:lnTo>
                    <a:pt x="7096" y="103"/>
                  </a:lnTo>
                  <a:lnTo>
                    <a:pt x="6687" y="180"/>
                  </a:lnTo>
                  <a:lnTo>
                    <a:pt x="6277" y="270"/>
                  </a:lnTo>
                  <a:lnTo>
                    <a:pt x="5880" y="385"/>
                  </a:lnTo>
                  <a:lnTo>
                    <a:pt x="5495" y="513"/>
                  </a:lnTo>
                  <a:lnTo>
                    <a:pt x="5111" y="667"/>
                  </a:lnTo>
                  <a:lnTo>
                    <a:pt x="4740" y="833"/>
                  </a:lnTo>
                  <a:lnTo>
                    <a:pt x="4381" y="1012"/>
                  </a:lnTo>
                  <a:lnTo>
                    <a:pt x="4035" y="1217"/>
                  </a:lnTo>
                  <a:lnTo>
                    <a:pt x="3690" y="1435"/>
                  </a:lnTo>
                  <a:lnTo>
                    <a:pt x="3357" y="1666"/>
                  </a:lnTo>
                  <a:lnTo>
                    <a:pt x="3049" y="1922"/>
                  </a:lnTo>
                  <a:lnTo>
                    <a:pt x="2742" y="2178"/>
                  </a:lnTo>
                  <a:lnTo>
                    <a:pt x="2447" y="2460"/>
                  </a:lnTo>
                  <a:lnTo>
                    <a:pt x="2178" y="2754"/>
                  </a:lnTo>
                  <a:lnTo>
                    <a:pt x="1909" y="3049"/>
                  </a:lnTo>
                  <a:lnTo>
                    <a:pt x="1666" y="3369"/>
                  </a:lnTo>
                  <a:lnTo>
                    <a:pt x="1423" y="3702"/>
                  </a:lnTo>
                  <a:lnTo>
                    <a:pt x="1205" y="4035"/>
                  </a:lnTo>
                  <a:lnTo>
                    <a:pt x="1013" y="4381"/>
                  </a:lnTo>
                  <a:lnTo>
                    <a:pt x="821" y="4752"/>
                  </a:lnTo>
                  <a:lnTo>
                    <a:pt x="654" y="5124"/>
                  </a:lnTo>
                  <a:lnTo>
                    <a:pt x="513" y="5495"/>
                  </a:lnTo>
                  <a:lnTo>
                    <a:pt x="372" y="5892"/>
                  </a:lnTo>
                  <a:lnTo>
                    <a:pt x="257" y="6289"/>
                  </a:lnTo>
                  <a:lnTo>
                    <a:pt x="167" y="6686"/>
                  </a:lnTo>
                  <a:lnTo>
                    <a:pt x="91" y="7109"/>
                  </a:lnTo>
                  <a:lnTo>
                    <a:pt x="39" y="7519"/>
                  </a:lnTo>
                  <a:lnTo>
                    <a:pt x="14" y="7941"/>
                  </a:lnTo>
                  <a:lnTo>
                    <a:pt x="1" y="8377"/>
                  </a:lnTo>
                  <a:lnTo>
                    <a:pt x="14" y="8812"/>
                  </a:lnTo>
                  <a:lnTo>
                    <a:pt x="39" y="9235"/>
                  </a:lnTo>
                  <a:lnTo>
                    <a:pt x="91" y="9658"/>
                  </a:lnTo>
                  <a:lnTo>
                    <a:pt x="167" y="10068"/>
                  </a:lnTo>
                  <a:lnTo>
                    <a:pt x="257" y="10465"/>
                  </a:lnTo>
                  <a:lnTo>
                    <a:pt x="372" y="10862"/>
                  </a:lnTo>
                  <a:lnTo>
                    <a:pt x="513" y="11259"/>
                  </a:lnTo>
                  <a:lnTo>
                    <a:pt x="654" y="11643"/>
                  </a:lnTo>
                  <a:lnTo>
                    <a:pt x="821" y="12014"/>
                  </a:lnTo>
                  <a:lnTo>
                    <a:pt x="1013" y="12373"/>
                  </a:lnTo>
                  <a:lnTo>
                    <a:pt x="1205" y="12719"/>
                  </a:lnTo>
                  <a:lnTo>
                    <a:pt x="1423" y="13065"/>
                  </a:lnTo>
                  <a:lnTo>
                    <a:pt x="1666" y="13385"/>
                  </a:lnTo>
                  <a:lnTo>
                    <a:pt x="1909" y="13705"/>
                  </a:lnTo>
                  <a:lnTo>
                    <a:pt x="2178" y="14012"/>
                  </a:lnTo>
                  <a:lnTo>
                    <a:pt x="2447" y="14294"/>
                  </a:lnTo>
                  <a:lnTo>
                    <a:pt x="2742" y="14576"/>
                  </a:lnTo>
                  <a:lnTo>
                    <a:pt x="3049" y="14845"/>
                  </a:lnTo>
                  <a:lnTo>
                    <a:pt x="3357" y="15088"/>
                  </a:lnTo>
                  <a:lnTo>
                    <a:pt x="3690" y="15319"/>
                  </a:lnTo>
                  <a:lnTo>
                    <a:pt x="4035" y="15537"/>
                  </a:lnTo>
                  <a:lnTo>
                    <a:pt x="4381" y="15741"/>
                  </a:lnTo>
                  <a:lnTo>
                    <a:pt x="4740" y="15921"/>
                  </a:lnTo>
                  <a:lnTo>
                    <a:pt x="5111" y="16087"/>
                  </a:lnTo>
                  <a:lnTo>
                    <a:pt x="5495" y="16241"/>
                  </a:lnTo>
                  <a:lnTo>
                    <a:pt x="5880" y="16369"/>
                  </a:lnTo>
                  <a:lnTo>
                    <a:pt x="6277" y="16484"/>
                  </a:lnTo>
                  <a:lnTo>
                    <a:pt x="6687" y="16587"/>
                  </a:lnTo>
                  <a:lnTo>
                    <a:pt x="7096" y="16651"/>
                  </a:lnTo>
                  <a:lnTo>
                    <a:pt x="7519" y="16702"/>
                  </a:lnTo>
                  <a:lnTo>
                    <a:pt x="7942" y="16741"/>
                  </a:lnTo>
                  <a:lnTo>
                    <a:pt x="8377" y="16753"/>
                  </a:lnTo>
                  <a:lnTo>
                    <a:pt x="8800" y="16741"/>
                  </a:lnTo>
                  <a:lnTo>
                    <a:pt x="9223" y="16702"/>
                  </a:lnTo>
                  <a:lnTo>
                    <a:pt x="9645" y="16651"/>
                  </a:lnTo>
                  <a:lnTo>
                    <a:pt x="10055" y="16587"/>
                  </a:lnTo>
                  <a:lnTo>
                    <a:pt x="10465" y="16484"/>
                  </a:lnTo>
                  <a:lnTo>
                    <a:pt x="10862" y="16369"/>
                  </a:lnTo>
                  <a:lnTo>
                    <a:pt x="11246" y="16241"/>
                  </a:lnTo>
                  <a:lnTo>
                    <a:pt x="11630" y="16087"/>
                  </a:lnTo>
                  <a:lnTo>
                    <a:pt x="12002" y="15921"/>
                  </a:lnTo>
                  <a:lnTo>
                    <a:pt x="12360" y="15741"/>
                  </a:lnTo>
                  <a:lnTo>
                    <a:pt x="12719" y="15537"/>
                  </a:lnTo>
                  <a:lnTo>
                    <a:pt x="13052" y="15319"/>
                  </a:lnTo>
                  <a:lnTo>
                    <a:pt x="13385" y="15088"/>
                  </a:lnTo>
                  <a:lnTo>
                    <a:pt x="13693" y="14845"/>
                  </a:lnTo>
                  <a:lnTo>
                    <a:pt x="14000" y="14576"/>
                  </a:lnTo>
                  <a:lnTo>
                    <a:pt x="14294" y="14294"/>
                  </a:lnTo>
                  <a:lnTo>
                    <a:pt x="14576" y="14012"/>
                  </a:lnTo>
                  <a:lnTo>
                    <a:pt x="14832" y="13705"/>
                  </a:lnTo>
                  <a:lnTo>
                    <a:pt x="15076" y="13385"/>
                  </a:lnTo>
                  <a:lnTo>
                    <a:pt x="15319" y="13065"/>
                  </a:lnTo>
                  <a:lnTo>
                    <a:pt x="15537" y="12719"/>
                  </a:lnTo>
                  <a:lnTo>
                    <a:pt x="15729" y="12373"/>
                  </a:lnTo>
                  <a:lnTo>
                    <a:pt x="15921" y="12014"/>
                  </a:lnTo>
                  <a:lnTo>
                    <a:pt x="16088" y="11643"/>
                  </a:lnTo>
                  <a:lnTo>
                    <a:pt x="16241" y="11259"/>
                  </a:lnTo>
                  <a:lnTo>
                    <a:pt x="16369" y="10862"/>
                  </a:lnTo>
                  <a:lnTo>
                    <a:pt x="16485" y="10465"/>
                  </a:lnTo>
                  <a:lnTo>
                    <a:pt x="16574" y="10068"/>
                  </a:lnTo>
                  <a:lnTo>
                    <a:pt x="16651" y="9658"/>
                  </a:lnTo>
                  <a:lnTo>
                    <a:pt x="16702" y="9235"/>
                  </a:lnTo>
                  <a:lnTo>
                    <a:pt x="16741" y="8812"/>
                  </a:lnTo>
                  <a:lnTo>
                    <a:pt x="16741" y="8377"/>
                  </a:lnTo>
                  <a:lnTo>
                    <a:pt x="16741" y="7941"/>
                  </a:lnTo>
                  <a:lnTo>
                    <a:pt x="16702" y="7519"/>
                  </a:lnTo>
                  <a:lnTo>
                    <a:pt x="16651" y="7109"/>
                  </a:lnTo>
                  <a:lnTo>
                    <a:pt x="16574" y="6686"/>
                  </a:lnTo>
                  <a:lnTo>
                    <a:pt x="16485" y="6289"/>
                  </a:lnTo>
                  <a:lnTo>
                    <a:pt x="16369" y="5892"/>
                  </a:lnTo>
                  <a:lnTo>
                    <a:pt x="16241" y="5495"/>
                  </a:lnTo>
                  <a:lnTo>
                    <a:pt x="16088" y="5124"/>
                  </a:lnTo>
                  <a:lnTo>
                    <a:pt x="15921" y="4752"/>
                  </a:lnTo>
                  <a:lnTo>
                    <a:pt x="15729" y="4381"/>
                  </a:lnTo>
                  <a:lnTo>
                    <a:pt x="15537" y="4035"/>
                  </a:lnTo>
                  <a:lnTo>
                    <a:pt x="15319" y="3702"/>
                  </a:lnTo>
                  <a:lnTo>
                    <a:pt x="15076" y="3369"/>
                  </a:lnTo>
                  <a:lnTo>
                    <a:pt x="14832" y="3049"/>
                  </a:lnTo>
                  <a:lnTo>
                    <a:pt x="14576" y="2754"/>
                  </a:lnTo>
                  <a:lnTo>
                    <a:pt x="14294" y="2460"/>
                  </a:lnTo>
                  <a:lnTo>
                    <a:pt x="14000" y="2178"/>
                  </a:lnTo>
                  <a:lnTo>
                    <a:pt x="13693" y="1922"/>
                  </a:lnTo>
                  <a:lnTo>
                    <a:pt x="13385" y="1666"/>
                  </a:lnTo>
                  <a:lnTo>
                    <a:pt x="13052" y="1435"/>
                  </a:lnTo>
                  <a:lnTo>
                    <a:pt x="12719" y="1217"/>
                  </a:lnTo>
                  <a:lnTo>
                    <a:pt x="12360" y="1012"/>
                  </a:lnTo>
                  <a:lnTo>
                    <a:pt x="12002" y="833"/>
                  </a:lnTo>
                  <a:lnTo>
                    <a:pt x="11630" y="667"/>
                  </a:lnTo>
                  <a:lnTo>
                    <a:pt x="11246" y="513"/>
                  </a:lnTo>
                  <a:lnTo>
                    <a:pt x="10862" y="385"/>
                  </a:lnTo>
                  <a:lnTo>
                    <a:pt x="10465" y="270"/>
                  </a:lnTo>
                  <a:lnTo>
                    <a:pt x="10055" y="180"/>
                  </a:lnTo>
                  <a:lnTo>
                    <a:pt x="9645" y="103"/>
                  </a:lnTo>
                  <a:lnTo>
                    <a:pt x="9223" y="52"/>
                  </a:lnTo>
                  <a:lnTo>
                    <a:pt x="8800" y="13"/>
                  </a:lnTo>
                  <a:lnTo>
                    <a:pt x="83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76;p46">
              <a:extLst>
                <a:ext uri="{FF2B5EF4-FFF2-40B4-BE49-F238E27FC236}">
                  <a16:creationId xmlns:a16="http://schemas.microsoft.com/office/drawing/2014/main" id="{13235611-66BF-6260-73DF-FD90A9C84D83}"/>
                </a:ext>
              </a:extLst>
            </p:cNvPr>
            <p:cNvSpPr/>
            <p:nvPr/>
          </p:nvSpPr>
          <p:spPr>
            <a:xfrm>
              <a:off x="1690600" y="1594550"/>
              <a:ext cx="261625" cy="261300"/>
            </a:xfrm>
            <a:custGeom>
              <a:avLst/>
              <a:gdLst/>
              <a:ahLst/>
              <a:cxnLst/>
              <a:rect l="l" t="t" r="r" b="b"/>
              <a:pathLst>
                <a:path w="10465" h="10452" extrusionOk="0">
                  <a:moveTo>
                    <a:pt x="4970" y="0"/>
                  </a:moveTo>
                  <a:lnTo>
                    <a:pt x="4701" y="26"/>
                  </a:lnTo>
                  <a:lnTo>
                    <a:pt x="4432" y="52"/>
                  </a:lnTo>
                  <a:lnTo>
                    <a:pt x="4176" y="103"/>
                  </a:lnTo>
                  <a:lnTo>
                    <a:pt x="3933" y="167"/>
                  </a:lnTo>
                  <a:lnTo>
                    <a:pt x="3677" y="231"/>
                  </a:lnTo>
                  <a:lnTo>
                    <a:pt x="3433" y="321"/>
                  </a:lnTo>
                  <a:lnTo>
                    <a:pt x="3203" y="410"/>
                  </a:lnTo>
                  <a:lnTo>
                    <a:pt x="2972" y="513"/>
                  </a:lnTo>
                  <a:lnTo>
                    <a:pt x="2742" y="628"/>
                  </a:lnTo>
                  <a:lnTo>
                    <a:pt x="2524" y="756"/>
                  </a:lnTo>
                  <a:lnTo>
                    <a:pt x="2306" y="884"/>
                  </a:lnTo>
                  <a:lnTo>
                    <a:pt x="2101" y="1038"/>
                  </a:lnTo>
                  <a:lnTo>
                    <a:pt x="1909" y="1191"/>
                  </a:lnTo>
                  <a:lnTo>
                    <a:pt x="1717" y="1358"/>
                  </a:lnTo>
                  <a:lnTo>
                    <a:pt x="1538" y="1524"/>
                  </a:lnTo>
                  <a:lnTo>
                    <a:pt x="1358" y="1717"/>
                  </a:lnTo>
                  <a:lnTo>
                    <a:pt x="1205" y="1896"/>
                  </a:lnTo>
                  <a:lnTo>
                    <a:pt x="1038" y="2101"/>
                  </a:lnTo>
                  <a:lnTo>
                    <a:pt x="897" y="2306"/>
                  </a:lnTo>
                  <a:lnTo>
                    <a:pt x="756" y="2511"/>
                  </a:lnTo>
                  <a:lnTo>
                    <a:pt x="641" y="2728"/>
                  </a:lnTo>
                  <a:lnTo>
                    <a:pt x="526" y="2959"/>
                  </a:lnTo>
                  <a:lnTo>
                    <a:pt x="411" y="3189"/>
                  </a:lnTo>
                  <a:lnTo>
                    <a:pt x="321" y="3433"/>
                  </a:lnTo>
                  <a:lnTo>
                    <a:pt x="244" y="3676"/>
                  </a:lnTo>
                  <a:lnTo>
                    <a:pt x="167" y="3920"/>
                  </a:lnTo>
                  <a:lnTo>
                    <a:pt x="116" y="4176"/>
                  </a:lnTo>
                  <a:lnTo>
                    <a:pt x="65" y="4432"/>
                  </a:lnTo>
                  <a:lnTo>
                    <a:pt x="26" y="4688"/>
                  </a:lnTo>
                  <a:lnTo>
                    <a:pt x="14" y="4957"/>
                  </a:lnTo>
                  <a:lnTo>
                    <a:pt x="1" y="5226"/>
                  </a:lnTo>
                  <a:lnTo>
                    <a:pt x="14" y="5495"/>
                  </a:lnTo>
                  <a:lnTo>
                    <a:pt x="26" y="5764"/>
                  </a:lnTo>
                  <a:lnTo>
                    <a:pt x="65" y="6020"/>
                  </a:lnTo>
                  <a:lnTo>
                    <a:pt x="116" y="6276"/>
                  </a:lnTo>
                  <a:lnTo>
                    <a:pt x="167" y="6532"/>
                  </a:lnTo>
                  <a:lnTo>
                    <a:pt x="244" y="6789"/>
                  </a:lnTo>
                  <a:lnTo>
                    <a:pt x="321" y="7019"/>
                  </a:lnTo>
                  <a:lnTo>
                    <a:pt x="411" y="7262"/>
                  </a:lnTo>
                  <a:lnTo>
                    <a:pt x="526" y="7493"/>
                  </a:lnTo>
                  <a:lnTo>
                    <a:pt x="641" y="7723"/>
                  </a:lnTo>
                  <a:lnTo>
                    <a:pt x="756" y="7941"/>
                  </a:lnTo>
                  <a:lnTo>
                    <a:pt x="897" y="8146"/>
                  </a:lnTo>
                  <a:lnTo>
                    <a:pt x="1038" y="8351"/>
                  </a:lnTo>
                  <a:lnTo>
                    <a:pt x="1205" y="8556"/>
                  </a:lnTo>
                  <a:lnTo>
                    <a:pt x="1358" y="8748"/>
                  </a:lnTo>
                  <a:lnTo>
                    <a:pt x="1538" y="8927"/>
                  </a:lnTo>
                  <a:lnTo>
                    <a:pt x="1717" y="9094"/>
                  </a:lnTo>
                  <a:lnTo>
                    <a:pt x="1909" y="9260"/>
                  </a:lnTo>
                  <a:lnTo>
                    <a:pt x="2101" y="9414"/>
                  </a:lnTo>
                  <a:lnTo>
                    <a:pt x="2306" y="9568"/>
                  </a:lnTo>
                  <a:lnTo>
                    <a:pt x="2524" y="9696"/>
                  </a:lnTo>
                  <a:lnTo>
                    <a:pt x="2742" y="9824"/>
                  </a:lnTo>
                  <a:lnTo>
                    <a:pt x="2972" y="9939"/>
                  </a:lnTo>
                  <a:lnTo>
                    <a:pt x="3203" y="10042"/>
                  </a:lnTo>
                  <a:lnTo>
                    <a:pt x="3433" y="10144"/>
                  </a:lnTo>
                  <a:lnTo>
                    <a:pt x="3677" y="10221"/>
                  </a:lnTo>
                  <a:lnTo>
                    <a:pt x="3933" y="10298"/>
                  </a:lnTo>
                  <a:lnTo>
                    <a:pt x="4176" y="10349"/>
                  </a:lnTo>
                  <a:lnTo>
                    <a:pt x="4432" y="10400"/>
                  </a:lnTo>
                  <a:lnTo>
                    <a:pt x="4701" y="10426"/>
                  </a:lnTo>
                  <a:lnTo>
                    <a:pt x="4970" y="10452"/>
                  </a:lnTo>
                  <a:lnTo>
                    <a:pt x="5508" y="10452"/>
                  </a:lnTo>
                  <a:lnTo>
                    <a:pt x="5764" y="10426"/>
                  </a:lnTo>
                  <a:lnTo>
                    <a:pt x="6033" y="10400"/>
                  </a:lnTo>
                  <a:lnTo>
                    <a:pt x="6289" y="10349"/>
                  </a:lnTo>
                  <a:lnTo>
                    <a:pt x="6546" y="10298"/>
                  </a:lnTo>
                  <a:lnTo>
                    <a:pt x="6789" y="10221"/>
                  </a:lnTo>
                  <a:lnTo>
                    <a:pt x="7032" y="10144"/>
                  </a:lnTo>
                  <a:lnTo>
                    <a:pt x="7276" y="10042"/>
                  </a:lnTo>
                  <a:lnTo>
                    <a:pt x="7506" y="9939"/>
                  </a:lnTo>
                  <a:lnTo>
                    <a:pt x="7724" y="9824"/>
                  </a:lnTo>
                  <a:lnTo>
                    <a:pt x="7942" y="9696"/>
                  </a:lnTo>
                  <a:lnTo>
                    <a:pt x="8159" y="9568"/>
                  </a:lnTo>
                  <a:lnTo>
                    <a:pt x="8364" y="9414"/>
                  </a:lnTo>
                  <a:lnTo>
                    <a:pt x="8556" y="9260"/>
                  </a:lnTo>
                  <a:lnTo>
                    <a:pt x="8749" y="9094"/>
                  </a:lnTo>
                  <a:lnTo>
                    <a:pt x="8928" y="8927"/>
                  </a:lnTo>
                  <a:lnTo>
                    <a:pt x="9107" y="8748"/>
                  </a:lnTo>
                  <a:lnTo>
                    <a:pt x="9274" y="8556"/>
                  </a:lnTo>
                  <a:lnTo>
                    <a:pt x="9427" y="8351"/>
                  </a:lnTo>
                  <a:lnTo>
                    <a:pt x="9568" y="8146"/>
                  </a:lnTo>
                  <a:lnTo>
                    <a:pt x="9709" y="7941"/>
                  </a:lnTo>
                  <a:lnTo>
                    <a:pt x="9837" y="7723"/>
                  </a:lnTo>
                  <a:lnTo>
                    <a:pt x="9953" y="7493"/>
                  </a:lnTo>
                  <a:lnTo>
                    <a:pt x="10055" y="7262"/>
                  </a:lnTo>
                  <a:lnTo>
                    <a:pt x="10145" y="7019"/>
                  </a:lnTo>
                  <a:lnTo>
                    <a:pt x="10234" y="6789"/>
                  </a:lnTo>
                  <a:lnTo>
                    <a:pt x="10298" y="6532"/>
                  </a:lnTo>
                  <a:lnTo>
                    <a:pt x="10362" y="6276"/>
                  </a:lnTo>
                  <a:lnTo>
                    <a:pt x="10401" y="6020"/>
                  </a:lnTo>
                  <a:lnTo>
                    <a:pt x="10439" y="5764"/>
                  </a:lnTo>
                  <a:lnTo>
                    <a:pt x="10452" y="5495"/>
                  </a:lnTo>
                  <a:lnTo>
                    <a:pt x="10465" y="5226"/>
                  </a:lnTo>
                  <a:lnTo>
                    <a:pt x="10452" y="4957"/>
                  </a:lnTo>
                  <a:lnTo>
                    <a:pt x="10439" y="4688"/>
                  </a:lnTo>
                  <a:lnTo>
                    <a:pt x="10401" y="4432"/>
                  </a:lnTo>
                  <a:lnTo>
                    <a:pt x="10362" y="4176"/>
                  </a:lnTo>
                  <a:lnTo>
                    <a:pt x="10298" y="3920"/>
                  </a:lnTo>
                  <a:lnTo>
                    <a:pt x="10234" y="3676"/>
                  </a:lnTo>
                  <a:lnTo>
                    <a:pt x="10145" y="3433"/>
                  </a:lnTo>
                  <a:lnTo>
                    <a:pt x="10055" y="3189"/>
                  </a:lnTo>
                  <a:lnTo>
                    <a:pt x="9953" y="2959"/>
                  </a:lnTo>
                  <a:lnTo>
                    <a:pt x="9837" y="2728"/>
                  </a:lnTo>
                  <a:lnTo>
                    <a:pt x="9709" y="2511"/>
                  </a:lnTo>
                  <a:lnTo>
                    <a:pt x="9568" y="2306"/>
                  </a:lnTo>
                  <a:lnTo>
                    <a:pt x="9427" y="2101"/>
                  </a:lnTo>
                  <a:lnTo>
                    <a:pt x="9274" y="1896"/>
                  </a:lnTo>
                  <a:lnTo>
                    <a:pt x="9107" y="1717"/>
                  </a:lnTo>
                  <a:lnTo>
                    <a:pt x="8928" y="1524"/>
                  </a:lnTo>
                  <a:lnTo>
                    <a:pt x="8749" y="1358"/>
                  </a:lnTo>
                  <a:lnTo>
                    <a:pt x="8556" y="1191"/>
                  </a:lnTo>
                  <a:lnTo>
                    <a:pt x="8364" y="1038"/>
                  </a:lnTo>
                  <a:lnTo>
                    <a:pt x="8159" y="884"/>
                  </a:lnTo>
                  <a:lnTo>
                    <a:pt x="7942" y="756"/>
                  </a:lnTo>
                  <a:lnTo>
                    <a:pt x="7724" y="628"/>
                  </a:lnTo>
                  <a:lnTo>
                    <a:pt x="7506" y="513"/>
                  </a:lnTo>
                  <a:lnTo>
                    <a:pt x="7276" y="410"/>
                  </a:lnTo>
                  <a:lnTo>
                    <a:pt x="7032" y="321"/>
                  </a:lnTo>
                  <a:lnTo>
                    <a:pt x="6789" y="231"/>
                  </a:lnTo>
                  <a:lnTo>
                    <a:pt x="6546" y="167"/>
                  </a:lnTo>
                  <a:lnTo>
                    <a:pt x="6289" y="103"/>
                  </a:lnTo>
                  <a:lnTo>
                    <a:pt x="6033" y="52"/>
                  </a:lnTo>
                  <a:lnTo>
                    <a:pt x="5764" y="26"/>
                  </a:lnTo>
                  <a:lnTo>
                    <a:pt x="5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77;p46">
              <a:extLst>
                <a:ext uri="{FF2B5EF4-FFF2-40B4-BE49-F238E27FC236}">
                  <a16:creationId xmlns:a16="http://schemas.microsoft.com/office/drawing/2014/main" id="{AFF012A5-047F-C859-4E39-6C67FD4EBF6D}"/>
                </a:ext>
              </a:extLst>
            </p:cNvPr>
            <p:cNvSpPr/>
            <p:nvPr/>
          </p:nvSpPr>
          <p:spPr>
            <a:xfrm>
              <a:off x="1721025" y="1624650"/>
              <a:ext cx="200800" cy="201100"/>
            </a:xfrm>
            <a:custGeom>
              <a:avLst/>
              <a:gdLst/>
              <a:ahLst/>
              <a:cxnLst/>
              <a:rect l="l" t="t" r="r" b="b"/>
              <a:pathLst>
                <a:path w="8032" h="8044" extrusionOk="0">
                  <a:moveTo>
                    <a:pt x="4022" y="0"/>
                  </a:moveTo>
                  <a:lnTo>
                    <a:pt x="3805" y="13"/>
                  </a:lnTo>
                  <a:lnTo>
                    <a:pt x="3612" y="26"/>
                  </a:lnTo>
                  <a:lnTo>
                    <a:pt x="3407" y="52"/>
                  </a:lnTo>
                  <a:lnTo>
                    <a:pt x="3203" y="90"/>
                  </a:lnTo>
                  <a:lnTo>
                    <a:pt x="3010" y="128"/>
                  </a:lnTo>
                  <a:lnTo>
                    <a:pt x="2818" y="180"/>
                  </a:lnTo>
                  <a:lnTo>
                    <a:pt x="2639" y="244"/>
                  </a:lnTo>
                  <a:lnTo>
                    <a:pt x="2447" y="320"/>
                  </a:lnTo>
                  <a:lnTo>
                    <a:pt x="2280" y="397"/>
                  </a:lnTo>
                  <a:lnTo>
                    <a:pt x="2101" y="487"/>
                  </a:lnTo>
                  <a:lnTo>
                    <a:pt x="1935" y="589"/>
                  </a:lnTo>
                  <a:lnTo>
                    <a:pt x="1768" y="692"/>
                  </a:lnTo>
                  <a:lnTo>
                    <a:pt x="1614" y="807"/>
                  </a:lnTo>
                  <a:lnTo>
                    <a:pt x="1461" y="922"/>
                  </a:lnTo>
                  <a:lnTo>
                    <a:pt x="1320" y="1051"/>
                  </a:lnTo>
                  <a:lnTo>
                    <a:pt x="1179" y="1179"/>
                  </a:lnTo>
                  <a:lnTo>
                    <a:pt x="1038" y="1319"/>
                  </a:lnTo>
                  <a:lnTo>
                    <a:pt x="910" y="1460"/>
                  </a:lnTo>
                  <a:lnTo>
                    <a:pt x="795" y="1614"/>
                  </a:lnTo>
                  <a:lnTo>
                    <a:pt x="679" y="1781"/>
                  </a:lnTo>
                  <a:lnTo>
                    <a:pt x="577" y="1934"/>
                  </a:lnTo>
                  <a:lnTo>
                    <a:pt x="487" y="2101"/>
                  </a:lnTo>
                  <a:lnTo>
                    <a:pt x="398" y="2280"/>
                  </a:lnTo>
                  <a:lnTo>
                    <a:pt x="308" y="2459"/>
                  </a:lnTo>
                  <a:lnTo>
                    <a:pt x="244" y="2639"/>
                  </a:lnTo>
                  <a:lnTo>
                    <a:pt x="180" y="2831"/>
                  </a:lnTo>
                  <a:lnTo>
                    <a:pt x="129" y="3023"/>
                  </a:lnTo>
                  <a:lnTo>
                    <a:pt x="77" y="3215"/>
                  </a:lnTo>
                  <a:lnTo>
                    <a:pt x="39" y="3407"/>
                  </a:lnTo>
                  <a:lnTo>
                    <a:pt x="13" y="3612"/>
                  </a:lnTo>
                  <a:lnTo>
                    <a:pt x="1" y="3817"/>
                  </a:lnTo>
                  <a:lnTo>
                    <a:pt x="1" y="4022"/>
                  </a:lnTo>
                  <a:lnTo>
                    <a:pt x="1" y="4227"/>
                  </a:lnTo>
                  <a:lnTo>
                    <a:pt x="13" y="4432"/>
                  </a:lnTo>
                  <a:lnTo>
                    <a:pt x="39" y="4637"/>
                  </a:lnTo>
                  <a:lnTo>
                    <a:pt x="77" y="4829"/>
                  </a:lnTo>
                  <a:lnTo>
                    <a:pt x="129" y="5034"/>
                  </a:lnTo>
                  <a:lnTo>
                    <a:pt x="180" y="5213"/>
                  </a:lnTo>
                  <a:lnTo>
                    <a:pt x="244" y="5405"/>
                  </a:lnTo>
                  <a:lnTo>
                    <a:pt x="308" y="5585"/>
                  </a:lnTo>
                  <a:lnTo>
                    <a:pt x="398" y="5764"/>
                  </a:lnTo>
                  <a:lnTo>
                    <a:pt x="487" y="5943"/>
                  </a:lnTo>
                  <a:lnTo>
                    <a:pt x="577" y="6110"/>
                  </a:lnTo>
                  <a:lnTo>
                    <a:pt x="679" y="6276"/>
                  </a:lnTo>
                  <a:lnTo>
                    <a:pt x="795" y="6430"/>
                  </a:lnTo>
                  <a:lnTo>
                    <a:pt x="910" y="6584"/>
                  </a:lnTo>
                  <a:lnTo>
                    <a:pt x="1038" y="6724"/>
                  </a:lnTo>
                  <a:lnTo>
                    <a:pt x="1179" y="6865"/>
                  </a:lnTo>
                  <a:lnTo>
                    <a:pt x="1320" y="6993"/>
                  </a:lnTo>
                  <a:lnTo>
                    <a:pt x="1461" y="7121"/>
                  </a:lnTo>
                  <a:lnTo>
                    <a:pt x="1614" y="7250"/>
                  </a:lnTo>
                  <a:lnTo>
                    <a:pt x="1768" y="7352"/>
                  </a:lnTo>
                  <a:lnTo>
                    <a:pt x="1935" y="7467"/>
                  </a:lnTo>
                  <a:lnTo>
                    <a:pt x="2101" y="7557"/>
                  </a:lnTo>
                  <a:lnTo>
                    <a:pt x="2280" y="7647"/>
                  </a:lnTo>
                  <a:lnTo>
                    <a:pt x="2447" y="7723"/>
                  </a:lnTo>
                  <a:lnTo>
                    <a:pt x="2639" y="7800"/>
                  </a:lnTo>
                  <a:lnTo>
                    <a:pt x="2818" y="7864"/>
                  </a:lnTo>
                  <a:lnTo>
                    <a:pt x="3010" y="7916"/>
                  </a:lnTo>
                  <a:lnTo>
                    <a:pt x="3203" y="7967"/>
                  </a:lnTo>
                  <a:lnTo>
                    <a:pt x="3407" y="7992"/>
                  </a:lnTo>
                  <a:lnTo>
                    <a:pt x="3612" y="8018"/>
                  </a:lnTo>
                  <a:lnTo>
                    <a:pt x="3805" y="8044"/>
                  </a:lnTo>
                  <a:lnTo>
                    <a:pt x="4227" y="8044"/>
                  </a:lnTo>
                  <a:lnTo>
                    <a:pt x="4432" y="8018"/>
                  </a:lnTo>
                  <a:lnTo>
                    <a:pt x="4624" y="7992"/>
                  </a:lnTo>
                  <a:lnTo>
                    <a:pt x="4829" y="7967"/>
                  </a:lnTo>
                  <a:lnTo>
                    <a:pt x="5021" y="7916"/>
                  </a:lnTo>
                  <a:lnTo>
                    <a:pt x="5213" y="7864"/>
                  </a:lnTo>
                  <a:lnTo>
                    <a:pt x="5405" y="7800"/>
                  </a:lnTo>
                  <a:lnTo>
                    <a:pt x="5585" y="7723"/>
                  </a:lnTo>
                  <a:lnTo>
                    <a:pt x="5764" y="7647"/>
                  </a:lnTo>
                  <a:lnTo>
                    <a:pt x="5931" y="7557"/>
                  </a:lnTo>
                  <a:lnTo>
                    <a:pt x="6097" y="7467"/>
                  </a:lnTo>
                  <a:lnTo>
                    <a:pt x="6264" y="7352"/>
                  </a:lnTo>
                  <a:lnTo>
                    <a:pt x="6417" y="7250"/>
                  </a:lnTo>
                  <a:lnTo>
                    <a:pt x="6571" y="7121"/>
                  </a:lnTo>
                  <a:lnTo>
                    <a:pt x="6725" y="6993"/>
                  </a:lnTo>
                  <a:lnTo>
                    <a:pt x="6866" y="6865"/>
                  </a:lnTo>
                  <a:lnTo>
                    <a:pt x="6994" y="6724"/>
                  </a:lnTo>
                  <a:lnTo>
                    <a:pt x="7122" y="6584"/>
                  </a:lnTo>
                  <a:lnTo>
                    <a:pt x="7237" y="6430"/>
                  </a:lnTo>
                  <a:lnTo>
                    <a:pt x="7352" y="6276"/>
                  </a:lnTo>
                  <a:lnTo>
                    <a:pt x="7455" y="6110"/>
                  </a:lnTo>
                  <a:lnTo>
                    <a:pt x="7557" y="5943"/>
                  </a:lnTo>
                  <a:lnTo>
                    <a:pt x="7647" y="5764"/>
                  </a:lnTo>
                  <a:lnTo>
                    <a:pt x="7724" y="5585"/>
                  </a:lnTo>
                  <a:lnTo>
                    <a:pt x="7788" y="5405"/>
                  </a:lnTo>
                  <a:lnTo>
                    <a:pt x="7852" y="5213"/>
                  </a:lnTo>
                  <a:lnTo>
                    <a:pt x="7916" y="5034"/>
                  </a:lnTo>
                  <a:lnTo>
                    <a:pt x="7954" y="4829"/>
                  </a:lnTo>
                  <a:lnTo>
                    <a:pt x="7993" y="4637"/>
                  </a:lnTo>
                  <a:lnTo>
                    <a:pt x="8018" y="4432"/>
                  </a:lnTo>
                  <a:lnTo>
                    <a:pt x="8031" y="4227"/>
                  </a:lnTo>
                  <a:lnTo>
                    <a:pt x="8031" y="4022"/>
                  </a:lnTo>
                  <a:lnTo>
                    <a:pt x="8031" y="3817"/>
                  </a:lnTo>
                  <a:lnTo>
                    <a:pt x="8018" y="3612"/>
                  </a:lnTo>
                  <a:lnTo>
                    <a:pt x="7993" y="3407"/>
                  </a:lnTo>
                  <a:lnTo>
                    <a:pt x="7954" y="3215"/>
                  </a:lnTo>
                  <a:lnTo>
                    <a:pt x="7916" y="3023"/>
                  </a:lnTo>
                  <a:lnTo>
                    <a:pt x="7852" y="2831"/>
                  </a:lnTo>
                  <a:lnTo>
                    <a:pt x="7788" y="2639"/>
                  </a:lnTo>
                  <a:lnTo>
                    <a:pt x="7724" y="2459"/>
                  </a:lnTo>
                  <a:lnTo>
                    <a:pt x="7647" y="2280"/>
                  </a:lnTo>
                  <a:lnTo>
                    <a:pt x="7557" y="2101"/>
                  </a:lnTo>
                  <a:lnTo>
                    <a:pt x="7455" y="1934"/>
                  </a:lnTo>
                  <a:lnTo>
                    <a:pt x="7352" y="1781"/>
                  </a:lnTo>
                  <a:lnTo>
                    <a:pt x="7237" y="1614"/>
                  </a:lnTo>
                  <a:lnTo>
                    <a:pt x="7122" y="1460"/>
                  </a:lnTo>
                  <a:lnTo>
                    <a:pt x="6994" y="1319"/>
                  </a:lnTo>
                  <a:lnTo>
                    <a:pt x="6866" y="1179"/>
                  </a:lnTo>
                  <a:lnTo>
                    <a:pt x="6725" y="1051"/>
                  </a:lnTo>
                  <a:lnTo>
                    <a:pt x="6571" y="922"/>
                  </a:lnTo>
                  <a:lnTo>
                    <a:pt x="6417" y="807"/>
                  </a:lnTo>
                  <a:lnTo>
                    <a:pt x="6264" y="692"/>
                  </a:lnTo>
                  <a:lnTo>
                    <a:pt x="6097" y="589"/>
                  </a:lnTo>
                  <a:lnTo>
                    <a:pt x="5931" y="487"/>
                  </a:lnTo>
                  <a:lnTo>
                    <a:pt x="5764" y="397"/>
                  </a:lnTo>
                  <a:lnTo>
                    <a:pt x="5585" y="320"/>
                  </a:lnTo>
                  <a:lnTo>
                    <a:pt x="5405" y="244"/>
                  </a:lnTo>
                  <a:lnTo>
                    <a:pt x="5213" y="180"/>
                  </a:lnTo>
                  <a:lnTo>
                    <a:pt x="5021" y="128"/>
                  </a:lnTo>
                  <a:lnTo>
                    <a:pt x="4829" y="90"/>
                  </a:lnTo>
                  <a:lnTo>
                    <a:pt x="4624" y="52"/>
                  </a:lnTo>
                  <a:lnTo>
                    <a:pt x="4432" y="26"/>
                  </a:lnTo>
                  <a:lnTo>
                    <a:pt x="4227" y="13"/>
                  </a:lnTo>
                  <a:lnTo>
                    <a:pt x="40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78;p46">
              <a:extLst>
                <a:ext uri="{FF2B5EF4-FFF2-40B4-BE49-F238E27FC236}">
                  <a16:creationId xmlns:a16="http://schemas.microsoft.com/office/drawing/2014/main" id="{32C74FB5-BC53-78C0-9F0B-FC8354A7DD49}"/>
                </a:ext>
              </a:extLst>
            </p:cNvPr>
            <p:cNvSpPr/>
            <p:nvPr/>
          </p:nvSpPr>
          <p:spPr>
            <a:xfrm>
              <a:off x="1788900" y="1120025"/>
              <a:ext cx="65025" cy="65025"/>
            </a:xfrm>
            <a:custGeom>
              <a:avLst/>
              <a:gdLst/>
              <a:ahLst/>
              <a:cxnLst/>
              <a:rect l="l" t="t" r="r" b="b"/>
              <a:pathLst>
                <a:path w="2601" h="2601" extrusionOk="0">
                  <a:moveTo>
                    <a:pt x="1166" y="0"/>
                  </a:moveTo>
                  <a:lnTo>
                    <a:pt x="1038" y="26"/>
                  </a:lnTo>
                  <a:lnTo>
                    <a:pt x="910" y="51"/>
                  </a:lnTo>
                  <a:lnTo>
                    <a:pt x="795" y="102"/>
                  </a:lnTo>
                  <a:lnTo>
                    <a:pt x="680" y="154"/>
                  </a:lnTo>
                  <a:lnTo>
                    <a:pt x="577" y="218"/>
                  </a:lnTo>
                  <a:lnTo>
                    <a:pt x="475" y="295"/>
                  </a:lnTo>
                  <a:lnTo>
                    <a:pt x="385" y="384"/>
                  </a:lnTo>
                  <a:lnTo>
                    <a:pt x="295" y="474"/>
                  </a:lnTo>
                  <a:lnTo>
                    <a:pt x="219" y="576"/>
                  </a:lnTo>
                  <a:lnTo>
                    <a:pt x="155" y="679"/>
                  </a:lnTo>
                  <a:lnTo>
                    <a:pt x="103" y="794"/>
                  </a:lnTo>
                  <a:lnTo>
                    <a:pt x="65" y="909"/>
                  </a:lnTo>
                  <a:lnTo>
                    <a:pt x="26" y="1037"/>
                  </a:lnTo>
                  <a:lnTo>
                    <a:pt x="14" y="1166"/>
                  </a:lnTo>
                  <a:lnTo>
                    <a:pt x="1" y="1294"/>
                  </a:lnTo>
                  <a:lnTo>
                    <a:pt x="14" y="1435"/>
                  </a:lnTo>
                  <a:lnTo>
                    <a:pt x="26" y="1563"/>
                  </a:lnTo>
                  <a:lnTo>
                    <a:pt x="65" y="1691"/>
                  </a:lnTo>
                  <a:lnTo>
                    <a:pt x="103" y="1806"/>
                  </a:lnTo>
                  <a:lnTo>
                    <a:pt x="155" y="1921"/>
                  </a:lnTo>
                  <a:lnTo>
                    <a:pt x="219" y="2024"/>
                  </a:lnTo>
                  <a:lnTo>
                    <a:pt x="295" y="2126"/>
                  </a:lnTo>
                  <a:lnTo>
                    <a:pt x="385" y="2216"/>
                  </a:lnTo>
                  <a:lnTo>
                    <a:pt x="475" y="2305"/>
                  </a:lnTo>
                  <a:lnTo>
                    <a:pt x="577" y="2382"/>
                  </a:lnTo>
                  <a:lnTo>
                    <a:pt x="680" y="2446"/>
                  </a:lnTo>
                  <a:lnTo>
                    <a:pt x="795" y="2498"/>
                  </a:lnTo>
                  <a:lnTo>
                    <a:pt x="910" y="2536"/>
                  </a:lnTo>
                  <a:lnTo>
                    <a:pt x="1038" y="2574"/>
                  </a:lnTo>
                  <a:lnTo>
                    <a:pt x="1166" y="2600"/>
                  </a:lnTo>
                  <a:lnTo>
                    <a:pt x="1435" y="2600"/>
                  </a:lnTo>
                  <a:lnTo>
                    <a:pt x="1563" y="2574"/>
                  </a:lnTo>
                  <a:lnTo>
                    <a:pt x="1691" y="2536"/>
                  </a:lnTo>
                  <a:lnTo>
                    <a:pt x="1807" y="2498"/>
                  </a:lnTo>
                  <a:lnTo>
                    <a:pt x="1922" y="2446"/>
                  </a:lnTo>
                  <a:lnTo>
                    <a:pt x="2024" y="2382"/>
                  </a:lnTo>
                  <a:lnTo>
                    <a:pt x="2127" y="2305"/>
                  </a:lnTo>
                  <a:lnTo>
                    <a:pt x="2217" y="2216"/>
                  </a:lnTo>
                  <a:lnTo>
                    <a:pt x="2306" y="2126"/>
                  </a:lnTo>
                  <a:lnTo>
                    <a:pt x="2383" y="2024"/>
                  </a:lnTo>
                  <a:lnTo>
                    <a:pt x="2447" y="1921"/>
                  </a:lnTo>
                  <a:lnTo>
                    <a:pt x="2498" y="1806"/>
                  </a:lnTo>
                  <a:lnTo>
                    <a:pt x="2550" y="1691"/>
                  </a:lnTo>
                  <a:lnTo>
                    <a:pt x="2575" y="1563"/>
                  </a:lnTo>
                  <a:lnTo>
                    <a:pt x="2601" y="1435"/>
                  </a:lnTo>
                  <a:lnTo>
                    <a:pt x="2601" y="1294"/>
                  </a:lnTo>
                  <a:lnTo>
                    <a:pt x="2601" y="1166"/>
                  </a:lnTo>
                  <a:lnTo>
                    <a:pt x="2575" y="1037"/>
                  </a:lnTo>
                  <a:lnTo>
                    <a:pt x="2550" y="909"/>
                  </a:lnTo>
                  <a:lnTo>
                    <a:pt x="2498" y="794"/>
                  </a:lnTo>
                  <a:lnTo>
                    <a:pt x="2447" y="679"/>
                  </a:lnTo>
                  <a:lnTo>
                    <a:pt x="2383" y="576"/>
                  </a:lnTo>
                  <a:lnTo>
                    <a:pt x="2306" y="474"/>
                  </a:lnTo>
                  <a:lnTo>
                    <a:pt x="2217" y="384"/>
                  </a:lnTo>
                  <a:lnTo>
                    <a:pt x="2127" y="295"/>
                  </a:lnTo>
                  <a:lnTo>
                    <a:pt x="2024" y="218"/>
                  </a:lnTo>
                  <a:lnTo>
                    <a:pt x="1922" y="154"/>
                  </a:lnTo>
                  <a:lnTo>
                    <a:pt x="1807" y="102"/>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79;p46">
              <a:extLst>
                <a:ext uri="{FF2B5EF4-FFF2-40B4-BE49-F238E27FC236}">
                  <a16:creationId xmlns:a16="http://schemas.microsoft.com/office/drawing/2014/main" id="{47309EDD-1F58-72C8-01FB-2CE27D83902D}"/>
                </a:ext>
              </a:extLst>
            </p:cNvPr>
            <p:cNvSpPr/>
            <p:nvPr/>
          </p:nvSpPr>
          <p:spPr>
            <a:xfrm>
              <a:off x="2186600" y="1203900"/>
              <a:ext cx="65025" cy="65025"/>
            </a:xfrm>
            <a:custGeom>
              <a:avLst/>
              <a:gdLst/>
              <a:ahLst/>
              <a:cxnLst/>
              <a:rect l="l" t="t" r="r" b="b"/>
              <a:pathLst>
                <a:path w="2601" h="2601" extrusionOk="0">
                  <a:moveTo>
                    <a:pt x="1294" y="1"/>
                  </a:moveTo>
                  <a:lnTo>
                    <a:pt x="1166" y="14"/>
                  </a:lnTo>
                  <a:lnTo>
                    <a:pt x="1038" y="26"/>
                  </a:lnTo>
                  <a:lnTo>
                    <a:pt x="910" y="65"/>
                  </a:lnTo>
                  <a:lnTo>
                    <a:pt x="794" y="103"/>
                  </a:lnTo>
                  <a:lnTo>
                    <a:pt x="679" y="167"/>
                  </a:lnTo>
                  <a:lnTo>
                    <a:pt x="577" y="231"/>
                  </a:lnTo>
                  <a:lnTo>
                    <a:pt x="474" y="295"/>
                  </a:lnTo>
                  <a:lnTo>
                    <a:pt x="384" y="385"/>
                  </a:lnTo>
                  <a:lnTo>
                    <a:pt x="295" y="475"/>
                  </a:lnTo>
                  <a:lnTo>
                    <a:pt x="218" y="577"/>
                  </a:lnTo>
                  <a:lnTo>
                    <a:pt x="154" y="680"/>
                  </a:lnTo>
                  <a:lnTo>
                    <a:pt x="103" y="795"/>
                  </a:lnTo>
                  <a:lnTo>
                    <a:pt x="51" y="923"/>
                  </a:lnTo>
                  <a:lnTo>
                    <a:pt x="26" y="1038"/>
                  </a:lnTo>
                  <a:lnTo>
                    <a:pt x="0" y="1166"/>
                  </a:lnTo>
                  <a:lnTo>
                    <a:pt x="0" y="1307"/>
                  </a:lnTo>
                  <a:lnTo>
                    <a:pt x="0" y="1435"/>
                  </a:lnTo>
                  <a:lnTo>
                    <a:pt x="26" y="1563"/>
                  </a:lnTo>
                  <a:lnTo>
                    <a:pt x="51" y="1691"/>
                  </a:lnTo>
                  <a:lnTo>
                    <a:pt x="103" y="1807"/>
                  </a:lnTo>
                  <a:lnTo>
                    <a:pt x="154" y="1922"/>
                  </a:lnTo>
                  <a:lnTo>
                    <a:pt x="218" y="2037"/>
                  </a:lnTo>
                  <a:lnTo>
                    <a:pt x="295" y="2127"/>
                  </a:lnTo>
                  <a:lnTo>
                    <a:pt x="384" y="2229"/>
                  </a:lnTo>
                  <a:lnTo>
                    <a:pt x="474" y="2306"/>
                  </a:lnTo>
                  <a:lnTo>
                    <a:pt x="577" y="2383"/>
                  </a:lnTo>
                  <a:lnTo>
                    <a:pt x="679" y="2447"/>
                  </a:lnTo>
                  <a:lnTo>
                    <a:pt x="794" y="2498"/>
                  </a:lnTo>
                  <a:lnTo>
                    <a:pt x="910" y="2549"/>
                  </a:lnTo>
                  <a:lnTo>
                    <a:pt x="1038" y="2575"/>
                  </a:lnTo>
                  <a:lnTo>
                    <a:pt x="1166" y="2601"/>
                  </a:lnTo>
                  <a:lnTo>
                    <a:pt x="1435" y="2601"/>
                  </a:lnTo>
                  <a:lnTo>
                    <a:pt x="1563" y="2575"/>
                  </a:lnTo>
                  <a:lnTo>
                    <a:pt x="1691" y="2549"/>
                  </a:lnTo>
                  <a:lnTo>
                    <a:pt x="1806" y="2498"/>
                  </a:lnTo>
                  <a:lnTo>
                    <a:pt x="1921" y="2447"/>
                  </a:lnTo>
                  <a:lnTo>
                    <a:pt x="2024" y="2383"/>
                  </a:lnTo>
                  <a:lnTo>
                    <a:pt x="2126" y="2306"/>
                  </a:lnTo>
                  <a:lnTo>
                    <a:pt x="2216" y="2229"/>
                  </a:lnTo>
                  <a:lnTo>
                    <a:pt x="2306" y="2127"/>
                  </a:lnTo>
                  <a:lnTo>
                    <a:pt x="2382" y="2037"/>
                  </a:lnTo>
                  <a:lnTo>
                    <a:pt x="2446" y="1922"/>
                  </a:lnTo>
                  <a:lnTo>
                    <a:pt x="2498" y="1807"/>
                  </a:lnTo>
                  <a:lnTo>
                    <a:pt x="2536" y="1691"/>
                  </a:lnTo>
                  <a:lnTo>
                    <a:pt x="2575" y="1563"/>
                  </a:lnTo>
                  <a:lnTo>
                    <a:pt x="2587" y="1435"/>
                  </a:lnTo>
                  <a:lnTo>
                    <a:pt x="2600" y="1307"/>
                  </a:lnTo>
                  <a:lnTo>
                    <a:pt x="2587" y="1166"/>
                  </a:lnTo>
                  <a:lnTo>
                    <a:pt x="2575" y="1038"/>
                  </a:lnTo>
                  <a:lnTo>
                    <a:pt x="2536" y="923"/>
                  </a:lnTo>
                  <a:lnTo>
                    <a:pt x="2498" y="795"/>
                  </a:lnTo>
                  <a:lnTo>
                    <a:pt x="2446" y="680"/>
                  </a:lnTo>
                  <a:lnTo>
                    <a:pt x="2382" y="577"/>
                  </a:lnTo>
                  <a:lnTo>
                    <a:pt x="2306" y="475"/>
                  </a:lnTo>
                  <a:lnTo>
                    <a:pt x="2216" y="385"/>
                  </a:lnTo>
                  <a:lnTo>
                    <a:pt x="2126" y="295"/>
                  </a:lnTo>
                  <a:lnTo>
                    <a:pt x="2024" y="231"/>
                  </a:lnTo>
                  <a:lnTo>
                    <a:pt x="1921" y="167"/>
                  </a:lnTo>
                  <a:lnTo>
                    <a:pt x="1806" y="103"/>
                  </a:lnTo>
                  <a:lnTo>
                    <a:pt x="1691" y="65"/>
                  </a:lnTo>
                  <a:lnTo>
                    <a:pt x="1563" y="26"/>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80;p46">
              <a:extLst>
                <a:ext uri="{FF2B5EF4-FFF2-40B4-BE49-F238E27FC236}">
                  <a16:creationId xmlns:a16="http://schemas.microsoft.com/office/drawing/2014/main" id="{D41A9734-5E46-2A81-1DB1-403F2FF596EC}"/>
                </a:ext>
              </a:extLst>
            </p:cNvPr>
            <p:cNvSpPr/>
            <p:nvPr/>
          </p:nvSpPr>
          <p:spPr>
            <a:xfrm>
              <a:off x="1267625" y="1686125"/>
              <a:ext cx="65025" cy="65025"/>
            </a:xfrm>
            <a:custGeom>
              <a:avLst/>
              <a:gdLst/>
              <a:ahLst/>
              <a:cxnLst/>
              <a:rect l="l" t="t" r="r" b="b"/>
              <a:pathLst>
                <a:path w="2601" h="2601" extrusionOk="0">
                  <a:moveTo>
                    <a:pt x="1166" y="0"/>
                  </a:moveTo>
                  <a:lnTo>
                    <a:pt x="1038" y="26"/>
                  </a:lnTo>
                  <a:lnTo>
                    <a:pt x="923" y="52"/>
                  </a:lnTo>
                  <a:lnTo>
                    <a:pt x="795" y="103"/>
                  </a:lnTo>
                  <a:lnTo>
                    <a:pt x="679" y="154"/>
                  </a:lnTo>
                  <a:lnTo>
                    <a:pt x="577" y="218"/>
                  </a:lnTo>
                  <a:lnTo>
                    <a:pt x="475" y="295"/>
                  </a:lnTo>
                  <a:lnTo>
                    <a:pt x="385" y="385"/>
                  </a:lnTo>
                  <a:lnTo>
                    <a:pt x="295" y="474"/>
                  </a:lnTo>
                  <a:lnTo>
                    <a:pt x="231" y="577"/>
                  </a:lnTo>
                  <a:lnTo>
                    <a:pt x="167" y="679"/>
                  </a:lnTo>
                  <a:lnTo>
                    <a:pt x="103" y="794"/>
                  </a:lnTo>
                  <a:lnTo>
                    <a:pt x="65" y="910"/>
                  </a:lnTo>
                  <a:lnTo>
                    <a:pt x="26" y="1038"/>
                  </a:lnTo>
                  <a:lnTo>
                    <a:pt x="13" y="1166"/>
                  </a:lnTo>
                  <a:lnTo>
                    <a:pt x="1" y="1294"/>
                  </a:lnTo>
                  <a:lnTo>
                    <a:pt x="13" y="1435"/>
                  </a:lnTo>
                  <a:lnTo>
                    <a:pt x="26" y="1563"/>
                  </a:lnTo>
                  <a:lnTo>
                    <a:pt x="65" y="1691"/>
                  </a:lnTo>
                  <a:lnTo>
                    <a:pt x="103" y="1806"/>
                  </a:lnTo>
                  <a:lnTo>
                    <a:pt x="167" y="1922"/>
                  </a:lnTo>
                  <a:lnTo>
                    <a:pt x="231" y="2024"/>
                  </a:lnTo>
                  <a:lnTo>
                    <a:pt x="295" y="2126"/>
                  </a:lnTo>
                  <a:lnTo>
                    <a:pt x="385" y="2216"/>
                  </a:lnTo>
                  <a:lnTo>
                    <a:pt x="475" y="2306"/>
                  </a:lnTo>
                  <a:lnTo>
                    <a:pt x="577" y="2383"/>
                  </a:lnTo>
                  <a:lnTo>
                    <a:pt x="679" y="2447"/>
                  </a:lnTo>
                  <a:lnTo>
                    <a:pt x="795" y="2498"/>
                  </a:lnTo>
                  <a:lnTo>
                    <a:pt x="923" y="2536"/>
                  </a:lnTo>
                  <a:lnTo>
                    <a:pt x="1038" y="2575"/>
                  </a:lnTo>
                  <a:lnTo>
                    <a:pt x="1166" y="2600"/>
                  </a:lnTo>
                  <a:lnTo>
                    <a:pt x="1435" y="2600"/>
                  </a:lnTo>
                  <a:lnTo>
                    <a:pt x="1563" y="2575"/>
                  </a:lnTo>
                  <a:lnTo>
                    <a:pt x="1691" y="2536"/>
                  </a:lnTo>
                  <a:lnTo>
                    <a:pt x="1807" y="2498"/>
                  </a:lnTo>
                  <a:lnTo>
                    <a:pt x="1922" y="2447"/>
                  </a:lnTo>
                  <a:lnTo>
                    <a:pt x="2037" y="2383"/>
                  </a:lnTo>
                  <a:lnTo>
                    <a:pt x="2127" y="2306"/>
                  </a:lnTo>
                  <a:lnTo>
                    <a:pt x="2229" y="2216"/>
                  </a:lnTo>
                  <a:lnTo>
                    <a:pt x="2306" y="2126"/>
                  </a:lnTo>
                  <a:lnTo>
                    <a:pt x="2383" y="2024"/>
                  </a:lnTo>
                  <a:lnTo>
                    <a:pt x="2447" y="1922"/>
                  </a:lnTo>
                  <a:lnTo>
                    <a:pt x="2498" y="1806"/>
                  </a:lnTo>
                  <a:lnTo>
                    <a:pt x="2549" y="1691"/>
                  </a:lnTo>
                  <a:lnTo>
                    <a:pt x="2575" y="1563"/>
                  </a:lnTo>
                  <a:lnTo>
                    <a:pt x="2601" y="1435"/>
                  </a:lnTo>
                  <a:lnTo>
                    <a:pt x="2601" y="1294"/>
                  </a:lnTo>
                  <a:lnTo>
                    <a:pt x="2601" y="1166"/>
                  </a:lnTo>
                  <a:lnTo>
                    <a:pt x="2575" y="1038"/>
                  </a:lnTo>
                  <a:lnTo>
                    <a:pt x="2549" y="910"/>
                  </a:lnTo>
                  <a:lnTo>
                    <a:pt x="2498" y="794"/>
                  </a:lnTo>
                  <a:lnTo>
                    <a:pt x="2447" y="679"/>
                  </a:lnTo>
                  <a:lnTo>
                    <a:pt x="2383" y="577"/>
                  </a:lnTo>
                  <a:lnTo>
                    <a:pt x="2306" y="474"/>
                  </a:lnTo>
                  <a:lnTo>
                    <a:pt x="2229" y="385"/>
                  </a:lnTo>
                  <a:lnTo>
                    <a:pt x="2127" y="295"/>
                  </a:lnTo>
                  <a:lnTo>
                    <a:pt x="2037" y="218"/>
                  </a:lnTo>
                  <a:lnTo>
                    <a:pt x="1922" y="154"/>
                  </a:lnTo>
                  <a:lnTo>
                    <a:pt x="1807" y="103"/>
                  </a:lnTo>
                  <a:lnTo>
                    <a:pt x="1691" y="52"/>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81;p46">
              <a:extLst>
                <a:ext uri="{FF2B5EF4-FFF2-40B4-BE49-F238E27FC236}">
                  <a16:creationId xmlns:a16="http://schemas.microsoft.com/office/drawing/2014/main" id="{17BB68DA-CDCA-178A-A2A6-DC8D9ADC1A92}"/>
                </a:ext>
              </a:extLst>
            </p:cNvPr>
            <p:cNvSpPr/>
            <p:nvPr/>
          </p:nvSpPr>
          <p:spPr>
            <a:xfrm>
              <a:off x="1183750" y="2118075"/>
              <a:ext cx="65000" cy="65025"/>
            </a:xfrm>
            <a:custGeom>
              <a:avLst/>
              <a:gdLst/>
              <a:ahLst/>
              <a:cxnLst/>
              <a:rect l="l" t="t" r="r" b="b"/>
              <a:pathLst>
                <a:path w="2600" h="2601" extrusionOk="0">
                  <a:moveTo>
                    <a:pt x="1166" y="0"/>
                  </a:moveTo>
                  <a:lnTo>
                    <a:pt x="1037" y="26"/>
                  </a:lnTo>
                  <a:lnTo>
                    <a:pt x="909" y="51"/>
                  </a:lnTo>
                  <a:lnTo>
                    <a:pt x="794" y="103"/>
                  </a:lnTo>
                  <a:lnTo>
                    <a:pt x="679" y="154"/>
                  </a:lnTo>
                  <a:lnTo>
                    <a:pt x="576" y="218"/>
                  </a:lnTo>
                  <a:lnTo>
                    <a:pt x="474" y="295"/>
                  </a:lnTo>
                  <a:lnTo>
                    <a:pt x="384" y="372"/>
                  </a:lnTo>
                  <a:lnTo>
                    <a:pt x="295" y="474"/>
                  </a:lnTo>
                  <a:lnTo>
                    <a:pt x="218" y="564"/>
                  </a:lnTo>
                  <a:lnTo>
                    <a:pt x="154" y="679"/>
                  </a:lnTo>
                  <a:lnTo>
                    <a:pt x="102" y="794"/>
                  </a:lnTo>
                  <a:lnTo>
                    <a:pt x="51" y="910"/>
                  </a:lnTo>
                  <a:lnTo>
                    <a:pt x="26" y="1038"/>
                  </a:lnTo>
                  <a:lnTo>
                    <a:pt x="0" y="1166"/>
                  </a:lnTo>
                  <a:lnTo>
                    <a:pt x="0" y="1294"/>
                  </a:lnTo>
                  <a:lnTo>
                    <a:pt x="0" y="1435"/>
                  </a:lnTo>
                  <a:lnTo>
                    <a:pt x="26" y="1563"/>
                  </a:lnTo>
                  <a:lnTo>
                    <a:pt x="51" y="1678"/>
                  </a:lnTo>
                  <a:lnTo>
                    <a:pt x="102" y="1806"/>
                  </a:lnTo>
                  <a:lnTo>
                    <a:pt x="154" y="1921"/>
                  </a:lnTo>
                  <a:lnTo>
                    <a:pt x="218" y="2024"/>
                  </a:lnTo>
                  <a:lnTo>
                    <a:pt x="295" y="2126"/>
                  </a:lnTo>
                  <a:lnTo>
                    <a:pt x="384" y="2216"/>
                  </a:lnTo>
                  <a:lnTo>
                    <a:pt x="474" y="2306"/>
                  </a:lnTo>
                  <a:lnTo>
                    <a:pt x="576" y="2370"/>
                  </a:lnTo>
                  <a:lnTo>
                    <a:pt x="679" y="2447"/>
                  </a:lnTo>
                  <a:lnTo>
                    <a:pt x="794" y="2498"/>
                  </a:lnTo>
                  <a:lnTo>
                    <a:pt x="909" y="2536"/>
                  </a:lnTo>
                  <a:lnTo>
                    <a:pt x="1037" y="2575"/>
                  </a:lnTo>
                  <a:lnTo>
                    <a:pt x="1166" y="2587"/>
                  </a:lnTo>
                  <a:lnTo>
                    <a:pt x="1306" y="2600"/>
                  </a:lnTo>
                  <a:lnTo>
                    <a:pt x="1434" y="2587"/>
                  </a:lnTo>
                  <a:lnTo>
                    <a:pt x="1563" y="2575"/>
                  </a:lnTo>
                  <a:lnTo>
                    <a:pt x="1691" y="2536"/>
                  </a:lnTo>
                  <a:lnTo>
                    <a:pt x="1806" y="2498"/>
                  </a:lnTo>
                  <a:lnTo>
                    <a:pt x="1921" y="2447"/>
                  </a:lnTo>
                  <a:lnTo>
                    <a:pt x="2024" y="2370"/>
                  </a:lnTo>
                  <a:lnTo>
                    <a:pt x="2126" y="2306"/>
                  </a:lnTo>
                  <a:lnTo>
                    <a:pt x="2216" y="2216"/>
                  </a:lnTo>
                  <a:lnTo>
                    <a:pt x="2305" y="2126"/>
                  </a:lnTo>
                  <a:lnTo>
                    <a:pt x="2382" y="2024"/>
                  </a:lnTo>
                  <a:lnTo>
                    <a:pt x="2446" y="1921"/>
                  </a:lnTo>
                  <a:lnTo>
                    <a:pt x="2498" y="1806"/>
                  </a:lnTo>
                  <a:lnTo>
                    <a:pt x="2549" y="1678"/>
                  </a:lnTo>
                  <a:lnTo>
                    <a:pt x="2574" y="1563"/>
                  </a:lnTo>
                  <a:lnTo>
                    <a:pt x="2600" y="1435"/>
                  </a:lnTo>
                  <a:lnTo>
                    <a:pt x="2600" y="1294"/>
                  </a:lnTo>
                  <a:lnTo>
                    <a:pt x="2600" y="1166"/>
                  </a:lnTo>
                  <a:lnTo>
                    <a:pt x="2574" y="1038"/>
                  </a:lnTo>
                  <a:lnTo>
                    <a:pt x="2549" y="910"/>
                  </a:lnTo>
                  <a:lnTo>
                    <a:pt x="2498" y="794"/>
                  </a:lnTo>
                  <a:lnTo>
                    <a:pt x="2446" y="679"/>
                  </a:lnTo>
                  <a:lnTo>
                    <a:pt x="2382" y="564"/>
                  </a:lnTo>
                  <a:lnTo>
                    <a:pt x="2305" y="474"/>
                  </a:lnTo>
                  <a:lnTo>
                    <a:pt x="2216" y="372"/>
                  </a:lnTo>
                  <a:lnTo>
                    <a:pt x="2126" y="295"/>
                  </a:lnTo>
                  <a:lnTo>
                    <a:pt x="2024" y="218"/>
                  </a:lnTo>
                  <a:lnTo>
                    <a:pt x="1921" y="154"/>
                  </a:lnTo>
                  <a:lnTo>
                    <a:pt x="1806" y="103"/>
                  </a:lnTo>
                  <a:lnTo>
                    <a:pt x="1691" y="51"/>
                  </a:lnTo>
                  <a:lnTo>
                    <a:pt x="1563" y="26"/>
                  </a:lnTo>
                  <a:lnTo>
                    <a:pt x="14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82;p46">
              <a:extLst>
                <a:ext uri="{FF2B5EF4-FFF2-40B4-BE49-F238E27FC236}">
                  <a16:creationId xmlns:a16="http://schemas.microsoft.com/office/drawing/2014/main" id="{B340B8F7-74A0-D706-AA25-1D3F1E5F5B76}"/>
                </a:ext>
              </a:extLst>
            </p:cNvPr>
            <p:cNvSpPr/>
            <p:nvPr/>
          </p:nvSpPr>
          <p:spPr>
            <a:xfrm>
              <a:off x="1544600" y="2156800"/>
              <a:ext cx="65025" cy="65350"/>
            </a:xfrm>
            <a:custGeom>
              <a:avLst/>
              <a:gdLst/>
              <a:ahLst/>
              <a:cxnLst/>
              <a:rect l="l" t="t" r="r" b="b"/>
              <a:pathLst>
                <a:path w="2601" h="2614" extrusionOk="0">
                  <a:moveTo>
                    <a:pt x="1294" y="1"/>
                  </a:moveTo>
                  <a:lnTo>
                    <a:pt x="1166" y="14"/>
                  </a:lnTo>
                  <a:lnTo>
                    <a:pt x="1038" y="27"/>
                  </a:lnTo>
                  <a:lnTo>
                    <a:pt x="910" y="65"/>
                  </a:lnTo>
                  <a:lnTo>
                    <a:pt x="795" y="103"/>
                  </a:lnTo>
                  <a:lnTo>
                    <a:pt x="679" y="167"/>
                  </a:lnTo>
                  <a:lnTo>
                    <a:pt x="564" y="232"/>
                  </a:lnTo>
                  <a:lnTo>
                    <a:pt x="474" y="308"/>
                  </a:lnTo>
                  <a:lnTo>
                    <a:pt x="372" y="385"/>
                  </a:lnTo>
                  <a:lnTo>
                    <a:pt x="295" y="475"/>
                  </a:lnTo>
                  <a:lnTo>
                    <a:pt x="218" y="577"/>
                  </a:lnTo>
                  <a:lnTo>
                    <a:pt x="154" y="693"/>
                  </a:lnTo>
                  <a:lnTo>
                    <a:pt x="103" y="795"/>
                  </a:lnTo>
                  <a:lnTo>
                    <a:pt x="52" y="923"/>
                  </a:lnTo>
                  <a:lnTo>
                    <a:pt x="26" y="1038"/>
                  </a:lnTo>
                  <a:lnTo>
                    <a:pt x="0" y="1179"/>
                  </a:lnTo>
                  <a:lnTo>
                    <a:pt x="0" y="1307"/>
                  </a:lnTo>
                  <a:lnTo>
                    <a:pt x="0" y="1435"/>
                  </a:lnTo>
                  <a:lnTo>
                    <a:pt x="26" y="1564"/>
                  </a:lnTo>
                  <a:lnTo>
                    <a:pt x="52" y="1692"/>
                  </a:lnTo>
                  <a:lnTo>
                    <a:pt x="103" y="1807"/>
                  </a:lnTo>
                  <a:lnTo>
                    <a:pt x="154" y="1922"/>
                  </a:lnTo>
                  <a:lnTo>
                    <a:pt x="218" y="2037"/>
                  </a:lnTo>
                  <a:lnTo>
                    <a:pt x="295" y="2140"/>
                  </a:lnTo>
                  <a:lnTo>
                    <a:pt x="372" y="2230"/>
                  </a:lnTo>
                  <a:lnTo>
                    <a:pt x="474" y="2306"/>
                  </a:lnTo>
                  <a:lnTo>
                    <a:pt x="564" y="2383"/>
                  </a:lnTo>
                  <a:lnTo>
                    <a:pt x="679" y="2447"/>
                  </a:lnTo>
                  <a:lnTo>
                    <a:pt x="795" y="2511"/>
                  </a:lnTo>
                  <a:lnTo>
                    <a:pt x="910" y="2550"/>
                  </a:lnTo>
                  <a:lnTo>
                    <a:pt x="1038" y="2575"/>
                  </a:lnTo>
                  <a:lnTo>
                    <a:pt x="1166" y="2601"/>
                  </a:lnTo>
                  <a:lnTo>
                    <a:pt x="1294" y="2614"/>
                  </a:lnTo>
                  <a:lnTo>
                    <a:pt x="1435" y="2601"/>
                  </a:lnTo>
                  <a:lnTo>
                    <a:pt x="1563" y="2575"/>
                  </a:lnTo>
                  <a:lnTo>
                    <a:pt x="1678" y="2550"/>
                  </a:lnTo>
                  <a:lnTo>
                    <a:pt x="1806" y="2511"/>
                  </a:lnTo>
                  <a:lnTo>
                    <a:pt x="1922" y="2447"/>
                  </a:lnTo>
                  <a:lnTo>
                    <a:pt x="2024" y="2383"/>
                  </a:lnTo>
                  <a:lnTo>
                    <a:pt x="2127" y="2306"/>
                  </a:lnTo>
                  <a:lnTo>
                    <a:pt x="2216" y="2230"/>
                  </a:lnTo>
                  <a:lnTo>
                    <a:pt x="2306" y="2140"/>
                  </a:lnTo>
                  <a:lnTo>
                    <a:pt x="2370" y="2037"/>
                  </a:lnTo>
                  <a:lnTo>
                    <a:pt x="2447" y="1922"/>
                  </a:lnTo>
                  <a:lnTo>
                    <a:pt x="2498" y="1807"/>
                  </a:lnTo>
                  <a:lnTo>
                    <a:pt x="2536" y="1692"/>
                  </a:lnTo>
                  <a:lnTo>
                    <a:pt x="2575" y="1564"/>
                  </a:lnTo>
                  <a:lnTo>
                    <a:pt x="2588" y="1435"/>
                  </a:lnTo>
                  <a:lnTo>
                    <a:pt x="2600" y="1307"/>
                  </a:lnTo>
                  <a:lnTo>
                    <a:pt x="2588" y="1179"/>
                  </a:lnTo>
                  <a:lnTo>
                    <a:pt x="2575" y="1038"/>
                  </a:lnTo>
                  <a:lnTo>
                    <a:pt x="2536" y="923"/>
                  </a:lnTo>
                  <a:lnTo>
                    <a:pt x="2498" y="795"/>
                  </a:lnTo>
                  <a:lnTo>
                    <a:pt x="2447" y="693"/>
                  </a:lnTo>
                  <a:lnTo>
                    <a:pt x="2370" y="577"/>
                  </a:lnTo>
                  <a:lnTo>
                    <a:pt x="2306" y="475"/>
                  </a:lnTo>
                  <a:lnTo>
                    <a:pt x="2216" y="385"/>
                  </a:lnTo>
                  <a:lnTo>
                    <a:pt x="2127" y="308"/>
                  </a:lnTo>
                  <a:lnTo>
                    <a:pt x="2024" y="232"/>
                  </a:lnTo>
                  <a:lnTo>
                    <a:pt x="1922" y="167"/>
                  </a:lnTo>
                  <a:lnTo>
                    <a:pt x="1806" y="103"/>
                  </a:lnTo>
                  <a:lnTo>
                    <a:pt x="1678" y="65"/>
                  </a:lnTo>
                  <a:lnTo>
                    <a:pt x="1563" y="27"/>
                  </a:lnTo>
                  <a:lnTo>
                    <a:pt x="1435" y="14"/>
                  </a:lnTo>
                  <a:lnTo>
                    <a:pt x="12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83;p46">
              <a:extLst>
                <a:ext uri="{FF2B5EF4-FFF2-40B4-BE49-F238E27FC236}">
                  <a16:creationId xmlns:a16="http://schemas.microsoft.com/office/drawing/2014/main" id="{9C938BAC-64D2-206D-F1A4-4108CCFB6326}"/>
                </a:ext>
              </a:extLst>
            </p:cNvPr>
            <p:cNvSpPr/>
            <p:nvPr/>
          </p:nvSpPr>
          <p:spPr>
            <a:xfrm>
              <a:off x="1735125" y="2356300"/>
              <a:ext cx="65025" cy="65350"/>
            </a:xfrm>
            <a:custGeom>
              <a:avLst/>
              <a:gdLst/>
              <a:ahLst/>
              <a:cxnLst/>
              <a:rect l="l" t="t" r="r" b="b"/>
              <a:pathLst>
                <a:path w="2601" h="2614" extrusionOk="0">
                  <a:moveTo>
                    <a:pt x="1294" y="0"/>
                  </a:moveTo>
                  <a:lnTo>
                    <a:pt x="1166" y="13"/>
                  </a:lnTo>
                  <a:lnTo>
                    <a:pt x="1038" y="26"/>
                  </a:lnTo>
                  <a:lnTo>
                    <a:pt x="909" y="64"/>
                  </a:lnTo>
                  <a:lnTo>
                    <a:pt x="794" y="103"/>
                  </a:lnTo>
                  <a:lnTo>
                    <a:pt x="679" y="167"/>
                  </a:lnTo>
                  <a:lnTo>
                    <a:pt x="564" y="231"/>
                  </a:lnTo>
                  <a:lnTo>
                    <a:pt x="474" y="308"/>
                  </a:lnTo>
                  <a:lnTo>
                    <a:pt x="372" y="385"/>
                  </a:lnTo>
                  <a:lnTo>
                    <a:pt x="295" y="474"/>
                  </a:lnTo>
                  <a:lnTo>
                    <a:pt x="218" y="577"/>
                  </a:lnTo>
                  <a:lnTo>
                    <a:pt x="154" y="692"/>
                  </a:lnTo>
                  <a:lnTo>
                    <a:pt x="103" y="794"/>
                  </a:lnTo>
                  <a:lnTo>
                    <a:pt x="51" y="922"/>
                  </a:lnTo>
                  <a:lnTo>
                    <a:pt x="26" y="1051"/>
                  </a:lnTo>
                  <a:lnTo>
                    <a:pt x="0" y="1179"/>
                  </a:lnTo>
                  <a:lnTo>
                    <a:pt x="0" y="1307"/>
                  </a:lnTo>
                  <a:lnTo>
                    <a:pt x="0" y="1435"/>
                  </a:lnTo>
                  <a:lnTo>
                    <a:pt x="26" y="1563"/>
                  </a:lnTo>
                  <a:lnTo>
                    <a:pt x="51" y="1691"/>
                  </a:lnTo>
                  <a:lnTo>
                    <a:pt x="103" y="1819"/>
                  </a:lnTo>
                  <a:lnTo>
                    <a:pt x="154" y="1921"/>
                  </a:lnTo>
                  <a:lnTo>
                    <a:pt x="218" y="2037"/>
                  </a:lnTo>
                  <a:lnTo>
                    <a:pt x="295" y="2139"/>
                  </a:lnTo>
                  <a:lnTo>
                    <a:pt x="372" y="2229"/>
                  </a:lnTo>
                  <a:lnTo>
                    <a:pt x="474" y="2306"/>
                  </a:lnTo>
                  <a:lnTo>
                    <a:pt x="564" y="2383"/>
                  </a:lnTo>
                  <a:lnTo>
                    <a:pt x="679" y="2447"/>
                  </a:lnTo>
                  <a:lnTo>
                    <a:pt x="794" y="2511"/>
                  </a:lnTo>
                  <a:lnTo>
                    <a:pt x="909" y="2549"/>
                  </a:lnTo>
                  <a:lnTo>
                    <a:pt x="1038" y="2588"/>
                  </a:lnTo>
                  <a:lnTo>
                    <a:pt x="1166" y="2600"/>
                  </a:lnTo>
                  <a:lnTo>
                    <a:pt x="1294" y="2613"/>
                  </a:lnTo>
                  <a:lnTo>
                    <a:pt x="1435" y="2600"/>
                  </a:lnTo>
                  <a:lnTo>
                    <a:pt x="1563" y="2588"/>
                  </a:lnTo>
                  <a:lnTo>
                    <a:pt x="1678" y="2549"/>
                  </a:lnTo>
                  <a:lnTo>
                    <a:pt x="1806" y="2511"/>
                  </a:lnTo>
                  <a:lnTo>
                    <a:pt x="1921" y="2447"/>
                  </a:lnTo>
                  <a:lnTo>
                    <a:pt x="2024" y="2383"/>
                  </a:lnTo>
                  <a:lnTo>
                    <a:pt x="2126" y="2306"/>
                  </a:lnTo>
                  <a:lnTo>
                    <a:pt x="2216" y="2229"/>
                  </a:lnTo>
                  <a:lnTo>
                    <a:pt x="2306" y="2139"/>
                  </a:lnTo>
                  <a:lnTo>
                    <a:pt x="2370" y="2037"/>
                  </a:lnTo>
                  <a:lnTo>
                    <a:pt x="2446" y="1921"/>
                  </a:lnTo>
                  <a:lnTo>
                    <a:pt x="2498" y="1819"/>
                  </a:lnTo>
                  <a:lnTo>
                    <a:pt x="2536" y="1691"/>
                  </a:lnTo>
                  <a:lnTo>
                    <a:pt x="2575" y="1563"/>
                  </a:lnTo>
                  <a:lnTo>
                    <a:pt x="2587" y="1435"/>
                  </a:lnTo>
                  <a:lnTo>
                    <a:pt x="2600" y="1307"/>
                  </a:lnTo>
                  <a:lnTo>
                    <a:pt x="2587" y="1179"/>
                  </a:lnTo>
                  <a:lnTo>
                    <a:pt x="2575" y="1051"/>
                  </a:lnTo>
                  <a:lnTo>
                    <a:pt x="2536" y="922"/>
                  </a:lnTo>
                  <a:lnTo>
                    <a:pt x="2498" y="794"/>
                  </a:lnTo>
                  <a:lnTo>
                    <a:pt x="2446" y="692"/>
                  </a:lnTo>
                  <a:lnTo>
                    <a:pt x="2370" y="577"/>
                  </a:lnTo>
                  <a:lnTo>
                    <a:pt x="2306" y="474"/>
                  </a:lnTo>
                  <a:lnTo>
                    <a:pt x="2216" y="385"/>
                  </a:lnTo>
                  <a:lnTo>
                    <a:pt x="2126" y="308"/>
                  </a:lnTo>
                  <a:lnTo>
                    <a:pt x="2024" y="231"/>
                  </a:lnTo>
                  <a:lnTo>
                    <a:pt x="1921" y="167"/>
                  </a:lnTo>
                  <a:lnTo>
                    <a:pt x="1806" y="103"/>
                  </a:lnTo>
                  <a:lnTo>
                    <a:pt x="1678"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4;p46">
              <a:extLst>
                <a:ext uri="{FF2B5EF4-FFF2-40B4-BE49-F238E27FC236}">
                  <a16:creationId xmlns:a16="http://schemas.microsoft.com/office/drawing/2014/main" id="{72FBA47F-CAF1-BD09-78A4-31F1E74D0651}"/>
                </a:ext>
              </a:extLst>
            </p:cNvPr>
            <p:cNvSpPr/>
            <p:nvPr/>
          </p:nvSpPr>
          <p:spPr>
            <a:xfrm>
              <a:off x="2095025" y="2180500"/>
              <a:ext cx="65325" cy="65025"/>
            </a:xfrm>
            <a:custGeom>
              <a:avLst/>
              <a:gdLst/>
              <a:ahLst/>
              <a:cxnLst/>
              <a:rect l="l" t="t" r="r" b="b"/>
              <a:pathLst>
                <a:path w="2613" h="2601" extrusionOk="0">
                  <a:moveTo>
                    <a:pt x="1307" y="1"/>
                  </a:moveTo>
                  <a:lnTo>
                    <a:pt x="1178" y="14"/>
                  </a:lnTo>
                  <a:lnTo>
                    <a:pt x="1038" y="26"/>
                  </a:lnTo>
                  <a:lnTo>
                    <a:pt x="922" y="65"/>
                  </a:lnTo>
                  <a:lnTo>
                    <a:pt x="794" y="103"/>
                  </a:lnTo>
                  <a:lnTo>
                    <a:pt x="692" y="154"/>
                  </a:lnTo>
                  <a:lnTo>
                    <a:pt x="577" y="219"/>
                  </a:lnTo>
                  <a:lnTo>
                    <a:pt x="474" y="295"/>
                  </a:lnTo>
                  <a:lnTo>
                    <a:pt x="384" y="385"/>
                  </a:lnTo>
                  <a:lnTo>
                    <a:pt x="308" y="475"/>
                  </a:lnTo>
                  <a:lnTo>
                    <a:pt x="231" y="577"/>
                  </a:lnTo>
                  <a:lnTo>
                    <a:pt x="167" y="680"/>
                  </a:lnTo>
                  <a:lnTo>
                    <a:pt x="103" y="795"/>
                  </a:lnTo>
                  <a:lnTo>
                    <a:pt x="64" y="923"/>
                  </a:lnTo>
                  <a:lnTo>
                    <a:pt x="26" y="1038"/>
                  </a:lnTo>
                  <a:lnTo>
                    <a:pt x="13" y="1166"/>
                  </a:lnTo>
                  <a:lnTo>
                    <a:pt x="0" y="1307"/>
                  </a:lnTo>
                  <a:lnTo>
                    <a:pt x="13" y="1435"/>
                  </a:lnTo>
                  <a:lnTo>
                    <a:pt x="26" y="1563"/>
                  </a:lnTo>
                  <a:lnTo>
                    <a:pt x="64" y="1691"/>
                  </a:lnTo>
                  <a:lnTo>
                    <a:pt x="103" y="1807"/>
                  </a:lnTo>
                  <a:lnTo>
                    <a:pt x="167" y="1922"/>
                  </a:lnTo>
                  <a:lnTo>
                    <a:pt x="231" y="2037"/>
                  </a:lnTo>
                  <a:lnTo>
                    <a:pt x="308" y="2127"/>
                  </a:lnTo>
                  <a:lnTo>
                    <a:pt x="384" y="2229"/>
                  </a:lnTo>
                  <a:lnTo>
                    <a:pt x="474" y="2306"/>
                  </a:lnTo>
                  <a:lnTo>
                    <a:pt x="577" y="2383"/>
                  </a:lnTo>
                  <a:lnTo>
                    <a:pt x="692" y="2447"/>
                  </a:lnTo>
                  <a:lnTo>
                    <a:pt x="794" y="2498"/>
                  </a:lnTo>
                  <a:lnTo>
                    <a:pt x="922" y="2550"/>
                  </a:lnTo>
                  <a:lnTo>
                    <a:pt x="1038" y="2575"/>
                  </a:lnTo>
                  <a:lnTo>
                    <a:pt x="1178" y="2601"/>
                  </a:lnTo>
                  <a:lnTo>
                    <a:pt x="1435" y="2601"/>
                  </a:lnTo>
                  <a:lnTo>
                    <a:pt x="1563" y="2575"/>
                  </a:lnTo>
                  <a:lnTo>
                    <a:pt x="1691" y="2550"/>
                  </a:lnTo>
                  <a:lnTo>
                    <a:pt x="1806" y="2498"/>
                  </a:lnTo>
                  <a:lnTo>
                    <a:pt x="1921" y="2447"/>
                  </a:lnTo>
                  <a:lnTo>
                    <a:pt x="2037" y="2383"/>
                  </a:lnTo>
                  <a:lnTo>
                    <a:pt x="2139" y="2306"/>
                  </a:lnTo>
                  <a:lnTo>
                    <a:pt x="2229" y="2229"/>
                  </a:lnTo>
                  <a:lnTo>
                    <a:pt x="2306" y="2127"/>
                  </a:lnTo>
                  <a:lnTo>
                    <a:pt x="2382" y="2037"/>
                  </a:lnTo>
                  <a:lnTo>
                    <a:pt x="2446" y="1922"/>
                  </a:lnTo>
                  <a:lnTo>
                    <a:pt x="2510" y="1807"/>
                  </a:lnTo>
                  <a:lnTo>
                    <a:pt x="2549" y="1691"/>
                  </a:lnTo>
                  <a:lnTo>
                    <a:pt x="2575" y="1563"/>
                  </a:lnTo>
                  <a:lnTo>
                    <a:pt x="2600" y="1435"/>
                  </a:lnTo>
                  <a:lnTo>
                    <a:pt x="2613" y="1307"/>
                  </a:lnTo>
                  <a:lnTo>
                    <a:pt x="2600" y="1166"/>
                  </a:lnTo>
                  <a:lnTo>
                    <a:pt x="2575" y="1038"/>
                  </a:lnTo>
                  <a:lnTo>
                    <a:pt x="2549" y="923"/>
                  </a:lnTo>
                  <a:lnTo>
                    <a:pt x="2510" y="795"/>
                  </a:lnTo>
                  <a:lnTo>
                    <a:pt x="2446" y="680"/>
                  </a:lnTo>
                  <a:lnTo>
                    <a:pt x="2382" y="577"/>
                  </a:lnTo>
                  <a:lnTo>
                    <a:pt x="2306" y="475"/>
                  </a:lnTo>
                  <a:lnTo>
                    <a:pt x="2229" y="385"/>
                  </a:lnTo>
                  <a:lnTo>
                    <a:pt x="2139" y="295"/>
                  </a:lnTo>
                  <a:lnTo>
                    <a:pt x="2037" y="219"/>
                  </a:lnTo>
                  <a:lnTo>
                    <a:pt x="1921" y="154"/>
                  </a:lnTo>
                  <a:lnTo>
                    <a:pt x="1806" y="103"/>
                  </a:lnTo>
                  <a:lnTo>
                    <a:pt x="1691" y="65"/>
                  </a:lnTo>
                  <a:lnTo>
                    <a:pt x="1563" y="26"/>
                  </a:lnTo>
                  <a:lnTo>
                    <a:pt x="1435" y="14"/>
                  </a:lnTo>
                  <a:lnTo>
                    <a:pt x="1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5;p46">
              <a:extLst>
                <a:ext uri="{FF2B5EF4-FFF2-40B4-BE49-F238E27FC236}">
                  <a16:creationId xmlns:a16="http://schemas.microsoft.com/office/drawing/2014/main" id="{603BEFFC-A7CC-FD12-57C4-8960E1696857}"/>
                </a:ext>
              </a:extLst>
            </p:cNvPr>
            <p:cNvSpPr/>
            <p:nvPr/>
          </p:nvSpPr>
          <p:spPr>
            <a:xfrm>
              <a:off x="2270475" y="2041550"/>
              <a:ext cx="65025" cy="65025"/>
            </a:xfrm>
            <a:custGeom>
              <a:avLst/>
              <a:gdLst/>
              <a:ahLst/>
              <a:cxnLst/>
              <a:rect l="l" t="t" r="r" b="b"/>
              <a:pathLst>
                <a:path w="2601" h="2601" extrusionOk="0">
                  <a:moveTo>
                    <a:pt x="1166" y="0"/>
                  </a:moveTo>
                  <a:lnTo>
                    <a:pt x="1038" y="26"/>
                  </a:lnTo>
                  <a:lnTo>
                    <a:pt x="923" y="51"/>
                  </a:lnTo>
                  <a:lnTo>
                    <a:pt x="795" y="103"/>
                  </a:lnTo>
                  <a:lnTo>
                    <a:pt x="680" y="154"/>
                  </a:lnTo>
                  <a:lnTo>
                    <a:pt x="577" y="218"/>
                  </a:lnTo>
                  <a:lnTo>
                    <a:pt x="475" y="295"/>
                  </a:lnTo>
                  <a:lnTo>
                    <a:pt x="385" y="372"/>
                  </a:lnTo>
                  <a:lnTo>
                    <a:pt x="295" y="474"/>
                  </a:lnTo>
                  <a:lnTo>
                    <a:pt x="219" y="564"/>
                  </a:lnTo>
                  <a:lnTo>
                    <a:pt x="155" y="679"/>
                  </a:lnTo>
                  <a:lnTo>
                    <a:pt x="103" y="794"/>
                  </a:lnTo>
                  <a:lnTo>
                    <a:pt x="65" y="910"/>
                  </a:lnTo>
                  <a:lnTo>
                    <a:pt x="26" y="1038"/>
                  </a:lnTo>
                  <a:lnTo>
                    <a:pt x="14" y="1166"/>
                  </a:lnTo>
                  <a:lnTo>
                    <a:pt x="1" y="1294"/>
                  </a:lnTo>
                  <a:lnTo>
                    <a:pt x="14" y="1435"/>
                  </a:lnTo>
                  <a:lnTo>
                    <a:pt x="26" y="1563"/>
                  </a:lnTo>
                  <a:lnTo>
                    <a:pt x="65" y="1678"/>
                  </a:lnTo>
                  <a:lnTo>
                    <a:pt x="103" y="1806"/>
                  </a:lnTo>
                  <a:lnTo>
                    <a:pt x="155" y="1921"/>
                  </a:lnTo>
                  <a:lnTo>
                    <a:pt x="219" y="2024"/>
                  </a:lnTo>
                  <a:lnTo>
                    <a:pt x="295" y="2126"/>
                  </a:lnTo>
                  <a:lnTo>
                    <a:pt x="385" y="2216"/>
                  </a:lnTo>
                  <a:lnTo>
                    <a:pt x="475" y="2306"/>
                  </a:lnTo>
                  <a:lnTo>
                    <a:pt x="577" y="2370"/>
                  </a:lnTo>
                  <a:lnTo>
                    <a:pt x="680" y="2446"/>
                  </a:lnTo>
                  <a:lnTo>
                    <a:pt x="795" y="2498"/>
                  </a:lnTo>
                  <a:lnTo>
                    <a:pt x="923" y="2536"/>
                  </a:lnTo>
                  <a:lnTo>
                    <a:pt x="1038" y="2575"/>
                  </a:lnTo>
                  <a:lnTo>
                    <a:pt x="1166" y="2587"/>
                  </a:lnTo>
                  <a:lnTo>
                    <a:pt x="1307" y="2600"/>
                  </a:lnTo>
                  <a:lnTo>
                    <a:pt x="1435" y="2587"/>
                  </a:lnTo>
                  <a:lnTo>
                    <a:pt x="1563" y="2575"/>
                  </a:lnTo>
                  <a:lnTo>
                    <a:pt x="1691" y="2536"/>
                  </a:lnTo>
                  <a:lnTo>
                    <a:pt x="1807" y="2498"/>
                  </a:lnTo>
                  <a:lnTo>
                    <a:pt x="1922" y="2446"/>
                  </a:lnTo>
                  <a:lnTo>
                    <a:pt x="2037" y="2370"/>
                  </a:lnTo>
                  <a:lnTo>
                    <a:pt x="2127" y="2306"/>
                  </a:lnTo>
                  <a:lnTo>
                    <a:pt x="2229" y="2216"/>
                  </a:lnTo>
                  <a:lnTo>
                    <a:pt x="2306" y="2126"/>
                  </a:lnTo>
                  <a:lnTo>
                    <a:pt x="2383" y="2024"/>
                  </a:lnTo>
                  <a:lnTo>
                    <a:pt x="2447" y="1921"/>
                  </a:lnTo>
                  <a:lnTo>
                    <a:pt x="2498" y="1806"/>
                  </a:lnTo>
                  <a:lnTo>
                    <a:pt x="2550" y="1678"/>
                  </a:lnTo>
                  <a:lnTo>
                    <a:pt x="2575" y="1563"/>
                  </a:lnTo>
                  <a:lnTo>
                    <a:pt x="2601" y="1435"/>
                  </a:lnTo>
                  <a:lnTo>
                    <a:pt x="2601" y="1294"/>
                  </a:lnTo>
                  <a:lnTo>
                    <a:pt x="2601" y="1166"/>
                  </a:lnTo>
                  <a:lnTo>
                    <a:pt x="2575" y="1038"/>
                  </a:lnTo>
                  <a:lnTo>
                    <a:pt x="2550" y="910"/>
                  </a:lnTo>
                  <a:lnTo>
                    <a:pt x="2498" y="794"/>
                  </a:lnTo>
                  <a:lnTo>
                    <a:pt x="2447" y="679"/>
                  </a:lnTo>
                  <a:lnTo>
                    <a:pt x="2383" y="564"/>
                  </a:lnTo>
                  <a:lnTo>
                    <a:pt x="2306" y="474"/>
                  </a:lnTo>
                  <a:lnTo>
                    <a:pt x="2229" y="372"/>
                  </a:lnTo>
                  <a:lnTo>
                    <a:pt x="2127" y="295"/>
                  </a:lnTo>
                  <a:lnTo>
                    <a:pt x="2037" y="218"/>
                  </a:lnTo>
                  <a:lnTo>
                    <a:pt x="1922" y="154"/>
                  </a:lnTo>
                  <a:lnTo>
                    <a:pt x="1807" y="103"/>
                  </a:lnTo>
                  <a:lnTo>
                    <a:pt x="1691" y="51"/>
                  </a:lnTo>
                  <a:lnTo>
                    <a:pt x="1563" y="26"/>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86;p46">
              <a:extLst>
                <a:ext uri="{FF2B5EF4-FFF2-40B4-BE49-F238E27FC236}">
                  <a16:creationId xmlns:a16="http://schemas.microsoft.com/office/drawing/2014/main" id="{CE7D056C-0C0F-7500-9C95-8E37B0901A90}"/>
                </a:ext>
              </a:extLst>
            </p:cNvPr>
            <p:cNvSpPr/>
            <p:nvPr/>
          </p:nvSpPr>
          <p:spPr>
            <a:xfrm>
              <a:off x="2317875" y="1676525"/>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18"/>
                  </a:lnTo>
                  <a:lnTo>
                    <a:pt x="474" y="295"/>
                  </a:lnTo>
                  <a:lnTo>
                    <a:pt x="372" y="384"/>
                  </a:lnTo>
                  <a:lnTo>
                    <a:pt x="295" y="474"/>
                  </a:lnTo>
                  <a:lnTo>
                    <a:pt x="218" y="577"/>
                  </a:lnTo>
                  <a:lnTo>
                    <a:pt x="154" y="679"/>
                  </a:lnTo>
                  <a:lnTo>
                    <a:pt x="103" y="794"/>
                  </a:lnTo>
                  <a:lnTo>
                    <a:pt x="52" y="910"/>
                  </a:lnTo>
                  <a:lnTo>
                    <a:pt x="26" y="1038"/>
                  </a:lnTo>
                  <a:lnTo>
                    <a:pt x="0" y="1166"/>
                  </a:lnTo>
                  <a:lnTo>
                    <a:pt x="0" y="1307"/>
                  </a:lnTo>
                  <a:lnTo>
                    <a:pt x="0" y="1435"/>
                  </a:lnTo>
                  <a:lnTo>
                    <a:pt x="26" y="1563"/>
                  </a:lnTo>
                  <a:lnTo>
                    <a:pt x="52" y="1691"/>
                  </a:lnTo>
                  <a:lnTo>
                    <a:pt x="103" y="1806"/>
                  </a:lnTo>
                  <a:lnTo>
                    <a:pt x="154" y="1921"/>
                  </a:lnTo>
                  <a:lnTo>
                    <a:pt x="218" y="2024"/>
                  </a:lnTo>
                  <a:lnTo>
                    <a:pt x="295" y="2126"/>
                  </a:lnTo>
                  <a:lnTo>
                    <a:pt x="372" y="2216"/>
                  </a:lnTo>
                  <a:lnTo>
                    <a:pt x="474" y="2306"/>
                  </a:lnTo>
                  <a:lnTo>
                    <a:pt x="577" y="2382"/>
                  </a:lnTo>
                  <a:lnTo>
                    <a:pt x="679" y="2446"/>
                  </a:lnTo>
                  <a:lnTo>
                    <a:pt x="795" y="2498"/>
                  </a:lnTo>
                  <a:lnTo>
                    <a:pt x="910" y="2549"/>
                  </a:lnTo>
                  <a:lnTo>
                    <a:pt x="1038" y="2575"/>
                  </a:lnTo>
                  <a:lnTo>
                    <a:pt x="1166" y="2600"/>
                  </a:lnTo>
                  <a:lnTo>
                    <a:pt x="1435" y="2600"/>
                  </a:lnTo>
                  <a:lnTo>
                    <a:pt x="1563" y="2575"/>
                  </a:lnTo>
                  <a:lnTo>
                    <a:pt x="1691" y="2549"/>
                  </a:lnTo>
                  <a:lnTo>
                    <a:pt x="1806" y="2498"/>
                  </a:lnTo>
                  <a:lnTo>
                    <a:pt x="1922" y="2446"/>
                  </a:lnTo>
                  <a:lnTo>
                    <a:pt x="2024" y="2382"/>
                  </a:lnTo>
                  <a:lnTo>
                    <a:pt x="2127" y="2306"/>
                  </a:lnTo>
                  <a:lnTo>
                    <a:pt x="2216" y="2216"/>
                  </a:lnTo>
                  <a:lnTo>
                    <a:pt x="2306" y="2126"/>
                  </a:lnTo>
                  <a:lnTo>
                    <a:pt x="2383" y="2024"/>
                  </a:lnTo>
                  <a:lnTo>
                    <a:pt x="2447" y="1921"/>
                  </a:lnTo>
                  <a:lnTo>
                    <a:pt x="2498" y="1806"/>
                  </a:lnTo>
                  <a:lnTo>
                    <a:pt x="2536" y="1691"/>
                  </a:lnTo>
                  <a:lnTo>
                    <a:pt x="2575" y="1563"/>
                  </a:lnTo>
                  <a:lnTo>
                    <a:pt x="2588" y="1435"/>
                  </a:lnTo>
                  <a:lnTo>
                    <a:pt x="2600" y="1307"/>
                  </a:lnTo>
                  <a:lnTo>
                    <a:pt x="2588" y="1166"/>
                  </a:lnTo>
                  <a:lnTo>
                    <a:pt x="2575" y="1038"/>
                  </a:lnTo>
                  <a:lnTo>
                    <a:pt x="2536" y="910"/>
                  </a:lnTo>
                  <a:lnTo>
                    <a:pt x="2498" y="794"/>
                  </a:lnTo>
                  <a:lnTo>
                    <a:pt x="2447" y="679"/>
                  </a:lnTo>
                  <a:lnTo>
                    <a:pt x="2383" y="577"/>
                  </a:lnTo>
                  <a:lnTo>
                    <a:pt x="2306" y="474"/>
                  </a:lnTo>
                  <a:lnTo>
                    <a:pt x="2216" y="384"/>
                  </a:lnTo>
                  <a:lnTo>
                    <a:pt x="2127" y="295"/>
                  </a:lnTo>
                  <a:lnTo>
                    <a:pt x="2024" y="218"/>
                  </a:lnTo>
                  <a:lnTo>
                    <a:pt x="1922" y="154"/>
                  </a:lnTo>
                  <a:lnTo>
                    <a:pt x="1806"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87;p46">
              <a:extLst>
                <a:ext uri="{FF2B5EF4-FFF2-40B4-BE49-F238E27FC236}">
                  <a16:creationId xmlns:a16="http://schemas.microsoft.com/office/drawing/2014/main" id="{FFE25928-F037-989C-BE74-E5F5F4780CB5}"/>
                </a:ext>
              </a:extLst>
            </p:cNvPr>
            <p:cNvSpPr/>
            <p:nvPr/>
          </p:nvSpPr>
          <p:spPr>
            <a:xfrm>
              <a:off x="1586875" y="1311500"/>
              <a:ext cx="65025" cy="65325"/>
            </a:xfrm>
            <a:custGeom>
              <a:avLst/>
              <a:gdLst/>
              <a:ahLst/>
              <a:cxnLst/>
              <a:rect l="l" t="t" r="r" b="b"/>
              <a:pathLst>
                <a:path w="2601" h="2613" extrusionOk="0">
                  <a:moveTo>
                    <a:pt x="1306" y="0"/>
                  </a:moveTo>
                  <a:lnTo>
                    <a:pt x="1178" y="13"/>
                  </a:lnTo>
                  <a:lnTo>
                    <a:pt x="1038" y="26"/>
                  </a:lnTo>
                  <a:lnTo>
                    <a:pt x="922" y="64"/>
                  </a:lnTo>
                  <a:lnTo>
                    <a:pt x="794" y="103"/>
                  </a:lnTo>
                  <a:lnTo>
                    <a:pt x="679" y="167"/>
                  </a:lnTo>
                  <a:lnTo>
                    <a:pt x="576" y="231"/>
                  </a:lnTo>
                  <a:lnTo>
                    <a:pt x="474" y="308"/>
                  </a:lnTo>
                  <a:lnTo>
                    <a:pt x="384" y="384"/>
                  </a:lnTo>
                  <a:lnTo>
                    <a:pt x="307" y="474"/>
                  </a:lnTo>
                  <a:lnTo>
                    <a:pt x="231" y="577"/>
                  </a:lnTo>
                  <a:lnTo>
                    <a:pt x="167" y="692"/>
                  </a:lnTo>
                  <a:lnTo>
                    <a:pt x="103" y="794"/>
                  </a:lnTo>
                  <a:lnTo>
                    <a:pt x="64" y="922"/>
                  </a:lnTo>
                  <a:lnTo>
                    <a:pt x="26" y="1050"/>
                  </a:lnTo>
                  <a:lnTo>
                    <a:pt x="13" y="1178"/>
                  </a:lnTo>
                  <a:lnTo>
                    <a:pt x="0" y="1307"/>
                  </a:lnTo>
                  <a:lnTo>
                    <a:pt x="13" y="1435"/>
                  </a:lnTo>
                  <a:lnTo>
                    <a:pt x="26" y="1563"/>
                  </a:lnTo>
                  <a:lnTo>
                    <a:pt x="64" y="1691"/>
                  </a:lnTo>
                  <a:lnTo>
                    <a:pt x="103" y="1819"/>
                  </a:lnTo>
                  <a:lnTo>
                    <a:pt x="167" y="1921"/>
                  </a:lnTo>
                  <a:lnTo>
                    <a:pt x="231" y="2037"/>
                  </a:lnTo>
                  <a:lnTo>
                    <a:pt x="307" y="2139"/>
                  </a:lnTo>
                  <a:lnTo>
                    <a:pt x="384" y="2229"/>
                  </a:lnTo>
                  <a:lnTo>
                    <a:pt x="474" y="2306"/>
                  </a:lnTo>
                  <a:lnTo>
                    <a:pt x="576" y="2382"/>
                  </a:lnTo>
                  <a:lnTo>
                    <a:pt x="679" y="2446"/>
                  </a:lnTo>
                  <a:lnTo>
                    <a:pt x="794" y="2510"/>
                  </a:lnTo>
                  <a:lnTo>
                    <a:pt x="922" y="2549"/>
                  </a:lnTo>
                  <a:lnTo>
                    <a:pt x="1038" y="2575"/>
                  </a:lnTo>
                  <a:lnTo>
                    <a:pt x="1178" y="2600"/>
                  </a:lnTo>
                  <a:lnTo>
                    <a:pt x="1306" y="2613"/>
                  </a:lnTo>
                  <a:lnTo>
                    <a:pt x="1435" y="2600"/>
                  </a:lnTo>
                  <a:lnTo>
                    <a:pt x="1563" y="2575"/>
                  </a:lnTo>
                  <a:lnTo>
                    <a:pt x="1691" y="2549"/>
                  </a:lnTo>
                  <a:lnTo>
                    <a:pt x="1806" y="2510"/>
                  </a:lnTo>
                  <a:lnTo>
                    <a:pt x="1921" y="2446"/>
                  </a:lnTo>
                  <a:lnTo>
                    <a:pt x="2037" y="2382"/>
                  </a:lnTo>
                  <a:lnTo>
                    <a:pt x="2139" y="2306"/>
                  </a:lnTo>
                  <a:lnTo>
                    <a:pt x="2229" y="2229"/>
                  </a:lnTo>
                  <a:lnTo>
                    <a:pt x="2306" y="2139"/>
                  </a:lnTo>
                  <a:lnTo>
                    <a:pt x="2382" y="2037"/>
                  </a:lnTo>
                  <a:lnTo>
                    <a:pt x="2446" y="1921"/>
                  </a:lnTo>
                  <a:lnTo>
                    <a:pt x="2510" y="1819"/>
                  </a:lnTo>
                  <a:lnTo>
                    <a:pt x="2549" y="1691"/>
                  </a:lnTo>
                  <a:lnTo>
                    <a:pt x="2574" y="1563"/>
                  </a:lnTo>
                  <a:lnTo>
                    <a:pt x="2600" y="1435"/>
                  </a:lnTo>
                  <a:lnTo>
                    <a:pt x="2600" y="1307"/>
                  </a:lnTo>
                  <a:lnTo>
                    <a:pt x="2600" y="1178"/>
                  </a:lnTo>
                  <a:lnTo>
                    <a:pt x="2574" y="1050"/>
                  </a:lnTo>
                  <a:lnTo>
                    <a:pt x="2549" y="922"/>
                  </a:lnTo>
                  <a:lnTo>
                    <a:pt x="2510" y="794"/>
                  </a:lnTo>
                  <a:lnTo>
                    <a:pt x="2446" y="692"/>
                  </a:lnTo>
                  <a:lnTo>
                    <a:pt x="2382" y="577"/>
                  </a:lnTo>
                  <a:lnTo>
                    <a:pt x="2306" y="474"/>
                  </a:lnTo>
                  <a:lnTo>
                    <a:pt x="2229" y="384"/>
                  </a:lnTo>
                  <a:lnTo>
                    <a:pt x="2139" y="308"/>
                  </a:lnTo>
                  <a:lnTo>
                    <a:pt x="2037" y="231"/>
                  </a:lnTo>
                  <a:lnTo>
                    <a:pt x="1921" y="167"/>
                  </a:lnTo>
                  <a:lnTo>
                    <a:pt x="1806" y="103"/>
                  </a:lnTo>
                  <a:lnTo>
                    <a:pt x="1691" y="64"/>
                  </a:lnTo>
                  <a:lnTo>
                    <a:pt x="1563" y="26"/>
                  </a:lnTo>
                  <a:lnTo>
                    <a:pt x="1435" y="13"/>
                  </a:lnTo>
                  <a:lnTo>
                    <a:pt x="1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88;p46">
              <a:extLst>
                <a:ext uri="{FF2B5EF4-FFF2-40B4-BE49-F238E27FC236}">
                  <a16:creationId xmlns:a16="http://schemas.microsoft.com/office/drawing/2014/main" id="{8FC7DC3A-E534-6CC1-1B7E-74177AFF76CA}"/>
                </a:ext>
              </a:extLst>
            </p:cNvPr>
            <p:cNvSpPr/>
            <p:nvPr/>
          </p:nvSpPr>
          <p:spPr>
            <a:xfrm>
              <a:off x="1249375" y="1361450"/>
              <a:ext cx="65025" cy="65025"/>
            </a:xfrm>
            <a:custGeom>
              <a:avLst/>
              <a:gdLst/>
              <a:ahLst/>
              <a:cxnLst/>
              <a:rect l="l" t="t" r="r" b="b"/>
              <a:pathLst>
                <a:path w="2601" h="2601" extrusionOk="0">
                  <a:moveTo>
                    <a:pt x="1294" y="0"/>
                  </a:moveTo>
                  <a:lnTo>
                    <a:pt x="1166" y="13"/>
                  </a:lnTo>
                  <a:lnTo>
                    <a:pt x="1038" y="26"/>
                  </a:lnTo>
                  <a:lnTo>
                    <a:pt x="910" y="64"/>
                  </a:lnTo>
                  <a:lnTo>
                    <a:pt x="795" y="103"/>
                  </a:lnTo>
                  <a:lnTo>
                    <a:pt x="679" y="154"/>
                  </a:lnTo>
                  <a:lnTo>
                    <a:pt x="577" y="231"/>
                  </a:lnTo>
                  <a:lnTo>
                    <a:pt x="475" y="295"/>
                  </a:lnTo>
                  <a:lnTo>
                    <a:pt x="385" y="384"/>
                  </a:lnTo>
                  <a:lnTo>
                    <a:pt x="295" y="474"/>
                  </a:lnTo>
                  <a:lnTo>
                    <a:pt x="218" y="577"/>
                  </a:lnTo>
                  <a:lnTo>
                    <a:pt x="154" y="679"/>
                  </a:lnTo>
                  <a:lnTo>
                    <a:pt x="103" y="794"/>
                  </a:lnTo>
                  <a:lnTo>
                    <a:pt x="52" y="922"/>
                  </a:lnTo>
                  <a:lnTo>
                    <a:pt x="26" y="1038"/>
                  </a:lnTo>
                  <a:lnTo>
                    <a:pt x="1" y="1166"/>
                  </a:lnTo>
                  <a:lnTo>
                    <a:pt x="1" y="1307"/>
                  </a:lnTo>
                  <a:lnTo>
                    <a:pt x="1" y="1435"/>
                  </a:lnTo>
                  <a:lnTo>
                    <a:pt x="26" y="1563"/>
                  </a:lnTo>
                  <a:lnTo>
                    <a:pt x="52" y="1691"/>
                  </a:lnTo>
                  <a:lnTo>
                    <a:pt x="103" y="1806"/>
                  </a:lnTo>
                  <a:lnTo>
                    <a:pt x="154" y="1921"/>
                  </a:lnTo>
                  <a:lnTo>
                    <a:pt x="218" y="2037"/>
                  </a:lnTo>
                  <a:lnTo>
                    <a:pt x="295" y="2126"/>
                  </a:lnTo>
                  <a:lnTo>
                    <a:pt x="385" y="2229"/>
                  </a:lnTo>
                  <a:lnTo>
                    <a:pt x="475" y="2306"/>
                  </a:lnTo>
                  <a:lnTo>
                    <a:pt x="577" y="2382"/>
                  </a:lnTo>
                  <a:lnTo>
                    <a:pt x="679" y="2446"/>
                  </a:lnTo>
                  <a:lnTo>
                    <a:pt x="795" y="2498"/>
                  </a:lnTo>
                  <a:lnTo>
                    <a:pt x="910" y="2549"/>
                  </a:lnTo>
                  <a:lnTo>
                    <a:pt x="1038" y="2575"/>
                  </a:lnTo>
                  <a:lnTo>
                    <a:pt x="1166" y="2600"/>
                  </a:lnTo>
                  <a:lnTo>
                    <a:pt x="1435" y="2600"/>
                  </a:lnTo>
                  <a:lnTo>
                    <a:pt x="1563" y="2575"/>
                  </a:lnTo>
                  <a:lnTo>
                    <a:pt x="1691" y="2549"/>
                  </a:lnTo>
                  <a:lnTo>
                    <a:pt x="1807" y="2498"/>
                  </a:lnTo>
                  <a:lnTo>
                    <a:pt x="1922" y="2446"/>
                  </a:lnTo>
                  <a:lnTo>
                    <a:pt x="2024" y="2382"/>
                  </a:lnTo>
                  <a:lnTo>
                    <a:pt x="2127" y="2306"/>
                  </a:lnTo>
                  <a:lnTo>
                    <a:pt x="2216" y="2229"/>
                  </a:lnTo>
                  <a:lnTo>
                    <a:pt x="2306" y="2126"/>
                  </a:lnTo>
                  <a:lnTo>
                    <a:pt x="2383" y="2037"/>
                  </a:lnTo>
                  <a:lnTo>
                    <a:pt x="2447" y="1921"/>
                  </a:lnTo>
                  <a:lnTo>
                    <a:pt x="2498" y="1806"/>
                  </a:lnTo>
                  <a:lnTo>
                    <a:pt x="2537" y="1691"/>
                  </a:lnTo>
                  <a:lnTo>
                    <a:pt x="2575" y="1563"/>
                  </a:lnTo>
                  <a:lnTo>
                    <a:pt x="2601" y="1435"/>
                  </a:lnTo>
                  <a:lnTo>
                    <a:pt x="2601" y="1307"/>
                  </a:lnTo>
                  <a:lnTo>
                    <a:pt x="2601" y="1166"/>
                  </a:lnTo>
                  <a:lnTo>
                    <a:pt x="2575" y="1038"/>
                  </a:lnTo>
                  <a:lnTo>
                    <a:pt x="2537" y="922"/>
                  </a:lnTo>
                  <a:lnTo>
                    <a:pt x="2498" y="794"/>
                  </a:lnTo>
                  <a:lnTo>
                    <a:pt x="2447" y="679"/>
                  </a:lnTo>
                  <a:lnTo>
                    <a:pt x="2383" y="577"/>
                  </a:lnTo>
                  <a:lnTo>
                    <a:pt x="2306" y="474"/>
                  </a:lnTo>
                  <a:lnTo>
                    <a:pt x="2216" y="384"/>
                  </a:lnTo>
                  <a:lnTo>
                    <a:pt x="2127" y="295"/>
                  </a:lnTo>
                  <a:lnTo>
                    <a:pt x="2024" y="231"/>
                  </a:lnTo>
                  <a:lnTo>
                    <a:pt x="1922" y="154"/>
                  </a:lnTo>
                  <a:lnTo>
                    <a:pt x="1807" y="103"/>
                  </a:lnTo>
                  <a:lnTo>
                    <a:pt x="1691" y="64"/>
                  </a:lnTo>
                  <a:lnTo>
                    <a:pt x="1563" y="26"/>
                  </a:lnTo>
                  <a:lnTo>
                    <a:pt x="1435" y="13"/>
                  </a:lnTo>
                  <a:lnTo>
                    <a:pt x="1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TextBox 42">
            <a:extLst>
              <a:ext uri="{FF2B5EF4-FFF2-40B4-BE49-F238E27FC236}">
                <a16:creationId xmlns:a16="http://schemas.microsoft.com/office/drawing/2014/main" id="{F9ED19C2-B785-B38D-D8BE-AD2B1A416774}"/>
              </a:ext>
            </a:extLst>
          </p:cNvPr>
          <p:cNvSpPr txBox="1"/>
          <p:nvPr/>
        </p:nvSpPr>
        <p:spPr>
          <a:xfrm>
            <a:off x="365613" y="154224"/>
            <a:ext cx="1874520" cy="954107"/>
          </a:xfrm>
          <a:prstGeom prst="rect">
            <a:avLst/>
          </a:prstGeom>
          <a:noFill/>
        </p:spPr>
        <p:txBody>
          <a:bodyPr wrap="square">
            <a:spAutoFit/>
          </a:bodyPr>
          <a:lstStyle/>
          <a:p>
            <a:r>
              <a:rPr kumimoji="0" lang="en" sz="2800" b="1" i="0" u="none" strike="noStrike" kern="0" cap="none" spc="0" normalizeH="0" baseline="0" noProof="0" dirty="0">
                <a:ln>
                  <a:noFill/>
                </a:ln>
                <a:solidFill>
                  <a:srgbClr val="000000"/>
                </a:solidFill>
                <a:effectLst/>
                <a:uLnTx/>
                <a:uFillTx/>
                <a:latin typeface="Fira Sans Extra Condensed"/>
                <a:sym typeface="Fira Sans Extra Condensed"/>
              </a:rPr>
              <a:t>THỰC HIỆN PHẦN CỨNG</a:t>
            </a:r>
            <a:endParaRPr lang="en-US" dirty="0"/>
          </a:p>
        </p:txBody>
      </p:sp>
      <p:sp>
        <p:nvSpPr>
          <p:cNvPr id="30" name="TextBox 29">
            <a:extLst>
              <a:ext uri="{FF2B5EF4-FFF2-40B4-BE49-F238E27FC236}">
                <a16:creationId xmlns:a16="http://schemas.microsoft.com/office/drawing/2014/main" id="{FAFB8CC1-5C1D-12A7-96CD-D8829962436B}"/>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11</a:t>
            </a:r>
          </a:p>
        </p:txBody>
      </p:sp>
      <p:pic>
        <p:nvPicPr>
          <p:cNvPr id="37" name="Picture 36">
            <a:extLst>
              <a:ext uri="{FF2B5EF4-FFF2-40B4-BE49-F238E27FC236}">
                <a16:creationId xmlns:a16="http://schemas.microsoft.com/office/drawing/2014/main" id="{1AED7E62-929B-B970-19AD-738EF052D24B}"/>
              </a:ext>
            </a:extLst>
          </p:cNvPr>
          <p:cNvPicPr>
            <a:picLocks noChangeAspect="1"/>
          </p:cNvPicPr>
          <p:nvPr/>
        </p:nvPicPr>
        <p:blipFill>
          <a:blip r:embed="rId3"/>
          <a:stretch>
            <a:fillRect/>
          </a:stretch>
        </p:blipFill>
        <p:spPr>
          <a:xfrm>
            <a:off x="2869125" y="-10762"/>
            <a:ext cx="5605765" cy="5169559"/>
          </a:xfrm>
          <a:prstGeom prst="rect">
            <a:avLst/>
          </a:prstGeom>
        </p:spPr>
      </p:pic>
      <p:grpSp>
        <p:nvGrpSpPr>
          <p:cNvPr id="31" name="Google Shape;1789;p36">
            <a:extLst>
              <a:ext uri="{FF2B5EF4-FFF2-40B4-BE49-F238E27FC236}">
                <a16:creationId xmlns:a16="http://schemas.microsoft.com/office/drawing/2014/main" id="{EFEF8EBF-6FC0-2575-536D-80FAE16091DE}"/>
              </a:ext>
            </a:extLst>
          </p:cNvPr>
          <p:cNvGrpSpPr/>
          <p:nvPr/>
        </p:nvGrpSpPr>
        <p:grpSpPr>
          <a:xfrm>
            <a:off x="337103" y="1905687"/>
            <a:ext cx="1900131" cy="2747829"/>
            <a:chOff x="3346589" y="1035541"/>
            <a:chExt cx="2550136" cy="3687818"/>
          </a:xfrm>
        </p:grpSpPr>
        <p:grpSp>
          <p:nvGrpSpPr>
            <p:cNvPr id="34" name="Google Shape;1790;p36">
              <a:extLst>
                <a:ext uri="{FF2B5EF4-FFF2-40B4-BE49-F238E27FC236}">
                  <a16:creationId xmlns:a16="http://schemas.microsoft.com/office/drawing/2014/main" id="{F533C852-B3F6-F457-6287-CDE2CA55C65D}"/>
                </a:ext>
              </a:extLst>
            </p:cNvPr>
            <p:cNvGrpSpPr/>
            <p:nvPr/>
          </p:nvGrpSpPr>
          <p:grpSpPr>
            <a:xfrm>
              <a:off x="3346589" y="1035541"/>
              <a:ext cx="2450802" cy="3687818"/>
              <a:chOff x="3409938" y="1035450"/>
              <a:chExt cx="2324137" cy="3497219"/>
            </a:xfrm>
          </p:grpSpPr>
          <p:sp>
            <p:nvSpPr>
              <p:cNvPr id="38" name="Google Shape;1791;p36">
                <a:extLst>
                  <a:ext uri="{FF2B5EF4-FFF2-40B4-BE49-F238E27FC236}">
                    <a16:creationId xmlns:a16="http://schemas.microsoft.com/office/drawing/2014/main" id="{DF7981A2-4A48-4157-A31A-095C467D033C}"/>
                  </a:ext>
                </a:extLst>
              </p:cNvPr>
              <p:cNvSpPr/>
              <p:nvPr/>
            </p:nvSpPr>
            <p:spPr>
              <a:xfrm>
                <a:off x="4164193" y="1113566"/>
                <a:ext cx="263849" cy="519204"/>
              </a:xfrm>
              <a:custGeom>
                <a:avLst/>
                <a:gdLst/>
                <a:ahLst/>
                <a:cxnLst/>
                <a:rect l="l" t="t" r="r" b="b"/>
                <a:pathLst>
                  <a:path w="5188" h="10209" extrusionOk="0">
                    <a:moveTo>
                      <a:pt x="731" y="1"/>
                    </a:moveTo>
                    <a:lnTo>
                      <a:pt x="590" y="14"/>
                    </a:lnTo>
                    <a:lnTo>
                      <a:pt x="449" y="52"/>
                    </a:lnTo>
                    <a:lnTo>
                      <a:pt x="321" y="116"/>
                    </a:lnTo>
                    <a:lnTo>
                      <a:pt x="218" y="206"/>
                    </a:lnTo>
                    <a:lnTo>
                      <a:pt x="129" y="321"/>
                    </a:lnTo>
                    <a:lnTo>
                      <a:pt x="65" y="436"/>
                    </a:lnTo>
                    <a:lnTo>
                      <a:pt x="13" y="577"/>
                    </a:lnTo>
                    <a:lnTo>
                      <a:pt x="1" y="731"/>
                    </a:lnTo>
                    <a:lnTo>
                      <a:pt x="1" y="4253"/>
                    </a:lnTo>
                    <a:lnTo>
                      <a:pt x="13" y="4394"/>
                    </a:lnTo>
                    <a:lnTo>
                      <a:pt x="65" y="4535"/>
                    </a:lnTo>
                    <a:lnTo>
                      <a:pt x="129" y="4650"/>
                    </a:lnTo>
                    <a:lnTo>
                      <a:pt x="218" y="4765"/>
                    </a:lnTo>
                    <a:lnTo>
                      <a:pt x="321" y="4855"/>
                    </a:lnTo>
                    <a:lnTo>
                      <a:pt x="449" y="4919"/>
                    </a:lnTo>
                    <a:lnTo>
                      <a:pt x="590" y="4958"/>
                    </a:lnTo>
                    <a:lnTo>
                      <a:pt x="731" y="4970"/>
                    </a:lnTo>
                    <a:lnTo>
                      <a:pt x="3728" y="4970"/>
                    </a:lnTo>
                    <a:lnTo>
                      <a:pt x="3728" y="9479"/>
                    </a:lnTo>
                    <a:lnTo>
                      <a:pt x="3740" y="9632"/>
                    </a:lnTo>
                    <a:lnTo>
                      <a:pt x="3792" y="9761"/>
                    </a:lnTo>
                    <a:lnTo>
                      <a:pt x="3856" y="9889"/>
                    </a:lnTo>
                    <a:lnTo>
                      <a:pt x="3945" y="10004"/>
                    </a:lnTo>
                    <a:lnTo>
                      <a:pt x="4048" y="10081"/>
                    </a:lnTo>
                    <a:lnTo>
                      <a:pt x="4176" y="10158"/>
                    </a:lnTo>
                    <a:lnTo>
                      <a:pt x="4317" y="10196"/>
                    </a:lnTo>
                    <a:lnTo>
                      <a:pt x="4458" y="10209"/>
                    </a:lnTo>
                    <a:lnTo>
                      <a:pt x="4611" y="10196"/>
                    </a:lnTo>
                    <a:lnTo>
                      <a:pt x="4739" y="10158"/>
                    </a:lnTo>
                    <a:lnTo>
                      <a:pt x="4868" y="10081"/>
                    </a:lnTo>
                    <a:lnTo>
                      <a:pt x="4970" y="10004"/>
                    </a:lnTo>
                    <a:lnTo>
                      <a:pt x="5060" y="9889"/>
                    </a:lnTo>
                    <a:lnTo>
                      <a:pt x="5137" y="9761"/>
                    </a:lnTo>
                    <a:lnTo>
                      <a:pt x="5175" y="9632"/>
                    </a:lnTo>
                    <a:lnTo>
                      <a:pt x="5188" y="9479"/>
                    </a:lnTo>
                    <a:lnTo>
                      <a:pt x="5188" y="4253"/>
                    </a:lnTo>
                    <a:lnTo>
                      <a:pt x="5175" y="4099"/>
                    </a:lnTo>
                    <a:lnTo>
                      <a:pt x="5137" y="3959"/>
                    </a:lnTo>
                    <a:lnTo>
                      <a:pt x="5060" y="3843"/>
                    </a:lnTo>
                    <a:lnTo>
                      <a:pt x="4970" y="3728"/>
                    </a:lnTo>
                    <a:lnTo>
                      <a:pt x="4868" y="3638"/>
                    </a:lnTo>
                    <a:lnTo>
                      <a:pt x="4739" y="3574"/>
                    </a:lnTo>
                    <a:lnTo>
                      <a:pt x="4611" y="3536"/>
                    </a:lnTo>
                    <a:lnTo>
                      <a:pt x="4458" y="3523"/>
                    </a:lnTo>
                    <a:lnTo>
                      <a:pt x="1461" y="3523"/>
                    </a:lnTo>
                    <a:lnTo>
                      <a:pt x="1461" y="731"/>
                    </a:lnTo>
                    <a:lnTo>
                      <a:pt x="1448" y="577"/>
                    </a:lnTo>
                    <a:lnTo>
                      <a:pt x="1409" y="436"/>
                    </a:lnTo>
                    <a:lnTo>
                      <a:pt x="1333" y="321"/>
                    </a:lnTo>
                    <a:lnTo>
                      <a:pt x="1243" y="206"/>
                    </a:lnTo>
                    <a:lnTo>
                      <a:pt x="1140" y="116"/>
                    </a:lnTo>
                    <a:lnTo>
                      <a:pt x="1012" y="52"/>
                    </a:lnTo>
                    <a:lnTo>
                      <a:pt x="884" y="14"/>
                    </a:lnTo>
                    <a:lnTo>
                      <a:pt x="7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92;p36">
                <a:extLst>
                  <a:ext uri="{FF2B5EF4-FFF2-40B4-BE49-F238E27FC236}">
                    <a16:creationId xmlns:a16="http://schemas.microsoft.com/office/drawing/2014/main" id="{FFD429B0-0266-E24E-6073-4A96DAF4AC0D}"/>
                  </a:ext>
                </a:extLst>
              </p:cNvPr>
              <p:cNvSpPr/>
              <p:nvPr/>
            </p:nvSpPr>
            <p:spPr>
              <a:xfrm>
                <a:off x="4535497" y="1224993"/>
                <a:ext cx="73642" cy="407775"/>
              </a:xfrm>
              <a:custGeom>
                <a:avLst/>
                <a:gdLst/>
                <a:ahLst/>
                <a:cxnLst/>
                <a:rect l="l" t="t" r="r" b="b"/>
                <a:pathLst>
                  <a:path w="1448" h="8018" extrusionOk="0">
                    <a:moveTo>
                      <a:pt x="717" y="0"/>
                    </a:moveTo>
                    <a:lnTo>
                      <a:pt x="576" y="13"/>
                    </a:lnTo>
                    <a:lnTo>
                      <a:pt x="436" y="51"/>
                    </a:lnTo>
                    <a:lnTo>
                      <a:pt x="320" y="115"/>
                    </a:lnTo>
                    <a:lnTo>
                      <a:pt x="205" y="205"/>
                    </a:lnTo>
                    <a:lnTo>
                      <a:pt x="115" y="320"/>
                    </a:lnTo>
                    <a:lnTo>
                      <a:pt x="51" y="436"/>
                    </a:lnTo>
                    <a:lnTo>
                      <a:pt x="13" y="576"/>
                    </a:lnTo>
                    <a:lnTo>
                      <a:pt x="0" y="717"/>
                    </a:lnTo>
                    <a:lnTo>
                      <a:pt x="0" y="7288"/>
                    </a:lnTo>
                    <a:lnTo>
                      <a:pt x="13" y="7441"/>
                    </a:lnTo>
                    <a:lnTo>
                      <a:pt x="51" y="7570"/>
                    </a:lnTo>
                    <a:lnTo>
                      <a:pt x="115" y="7698"/>
                    </a:lnTo>
                    <a:lnTo>
                      <a:pt x="205" y="7813"/>
                    </a:lnTo>
                    <a:lnTo>
                      <a:pt x="320" y="7890"/>
                    </a:lnTo>
                    <a:lnTo>
                      <a:pt x="436" y="7967"/>
                    </a:lnTo>
                    <a:lnTo>
                      <a:pt x="576" y="8005"/>
                    </a:lnTo>
                    <a:lnTo>
                      <a:pt x="717" y="8018"/>
                    </a:lnTo>
                    <a:lnTo>
                      <a:pt x="871" y="8005"/>
                    </a:lnTo>
                    <a:lnTo>
                      <a:pt x="1012" y="7967"/>
                    </a:lnTo>
                    <a:lnTo>
                      <a:pt x="1127" y="7890"/>
                    </a:lnTo>
                    <a:lnTo>
                      <a:pt x="1242" y="7813"/>
                    </a:lnTo>
                    <a:lnTo>
                      <a:pt x="1332" y="7698"/>
                    </a:lnTo>
                    <a:lnTo>
                      <a:pt x="1396" y="7570"/>
                    </a:lnTo>
                    <a:lnTo>
                      <a:pt x="1435" y="7441"/>
                    </a:lnTo>
                    <a:lnTo>
                      <a:pt x="1447" y="7288"/>
                    </a:lnTo>
                    <a:lnTo>
                      <a:pt x="1447" y="717"/>
                    </a:lnTo>
                    <a:lnTo>
                      <a:pt x="1435" y="576"/>
                    </a:lnTo>
                    <a:lnTo>
                      <a:pt x="1396" y="436"/>
                    </a:lnTo>
                    <a:lnTo>
                      <a:pt x="1332" y="320"/>
                    </a:lnTo>
                    <a:lnTo>
                      <a:pt x="1242" y="205"/>
                    </a:lnTo>
                    <a:lnTo>
                      <a:pt x="1127" y="115"/>
                    </a:lnTo>
                    <a:lnTo>
                      <a:pt x="1012" y="51"/>
                    </a:lnTo>
                    <a:lnTo>
                      <a:pt x="871" y="13"/>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93;p36">
                <a:extLst>
                  <a:ext uri="{FF2B5EF4-FFF2-40B4-BE49-F238E27FC236}">
                    <a16:creationId xmlns:a16="http://schemas.microsoft.com/office/drawing/2014/main" id="{2E39007B-8226-87ED-64DF-6C09A68FF85E}"/>
                  </a:ext>
                </a:extLst>
              </p:cNvPr>
              <p:cNvSpPr/>
              <p:nvPr/>
            </p:nvSpPr>
            <p:spPr>
              <a:xfrm>
                <a:off x="4707443" y="1069931"/>
                <a:ext cx="216297" cy="562840"/>
              </a:xfrm>
              <a:custGeom>
                <a:avLst/>
                <a:gdLst/>
                <a:ahLst/>
                <a:cxnLst/>
                <a:rect l="l" t="t" r="r" b="b"/>
                <a:pathLst>
                  <a:path w="4253" h="11067" extrusionOk="0">
                    <a:moveTo>
                      <a:pt x="3522" y="1"/>
                    </a:moveTo>
                    <a:lnTo>
                      <a:pt x="3369" y="14"/>
                    </a:lnTo>
                    <a:lnTo>
                      <a:pt x="3241" y="52"/>
                    </a:lnTo>
                    <a:lnTo>
                      <a:pt x="3113" y="116"/>
                    </a:lnTo>
                    <a:lnTo>
                      <a:pt x="3010" y="206"/>
                    </a:lnTo>
                    <a:lnTo>
                      <a:pt x="2921" y="321"/>
                    </a:lnTo>
                    <a:lnTo>
                      <a:pt x="2856" y="436"/>
                    </a:lnTo>
                    <a:lnTo>
                      <a:pt x="2805" y="577"/>
                    </a:lnTo>
                    <a:lnTo>
                      <a:pt x="2792" y="731"/>
                    </a:lnTo>
                    <a:lnTo>
                      <a:pt x="2792" y="6200"/>
                    </a:lnTo>
                    <a:lnTo>
                      <a:pt x="128" y="9914"/>
                    </a:lnTo>
                    <a:lnTo>
                      <a:pt x="64" y="10042"/>
                    </a:lnTo>
                    <a:lnTo>
                      <a:pt x="13" y="10183"/>
                    </a:lnTo>
                    <a:lnTo>
                      <a:pt x="0" y="10324"/>
                    </a:lnTo>
                    <a:lnTo>
                      <a:pt x="13" y="10465"/>
                    </a:lnTo>
                    <a:lnTo>
                      <a:pt x="39" y="10593"/>
                    </a:lnTo>
                    <a:lnTo>
                      <a:pt x="103" y="10721"/>
                    </a:lnTo>
                    <a:lnTo>
                      <a:pt x="192" y="10836"/>
                    </a:lnTo>
                    <a:lnTo>
                      <a:pt x="308" y="10939"/>
                    </a:lnTo>
                    <a:lnTo>
                      <a:pt x="397" y="10990"/>
                    </a:lnTo>
                    <a:lnTo>
                      <a:pt x="513" y="11041"/>
                    </a:lnTo>
                    <a:lnTo>
                      <a:pt x="615" y="11067"/>
                    </a:lnTo>
                    <a:lnTo>
                      <a:pt x="807" y="11067"/>
                    </a:lnTo>
                    <a:lnTo>
                      <a:pt x="897" y="11054"/>
                    </a:lnTo>
                    <a:lnTo>
                      <a:pt x="974" y="11028"/>
                    </a:lnTo>
                    <a:lnTo>
                      <a:pt x="1051" y="10990"/>
                    </a:lnTo>
                    <a:lnTo>
                      <a:pt x="1127" y="10952"/>
                    </a:lnTo>
                    <a:lnTo>
                      <a:pt x="1204" y="10900"/>
                    </a:lnTo>
                    <a:lnTo>
                      <a:pt x="1268" y="10836"/>
                    </a:lnTo>
                    <a:lnTo>
                      <a:pt x="1320" y="10759"/>
                    </a:lnTo>
                    <a:lnTo>
                      <a:pt x="4112" y="6866"/>
                    </a:lnTo>
                    <a:lnTo>
                      <a:pt x="4176" y="6763"/>
                    </a:lnTo>
                    <a:lnTo>
                      <a:pt x="4214" y="6661"/>
                    </a:lnTo>
                    <a:lnTo>
                      <a:pt x="4240" y="6546"/>
                    </a:lnTo>
                    <a:lnTo>
                      <a:pt x="4253" y="6443"/>
                    </a:lnTo>
                    <a:lnTo>
                      <a:pt x="4253" y="731"/>
                    </a:lnTo>
                    <a:lnTo>
                      <a:pt x="4240" y="577"/>
                    </a:lnTo>
                    <a:lnTo>
                      <a:pt x="4189" y="436"/>
                    </a:lnTo>
                    <a:lnTo>
                      <a:pt x="4124" y="321"/>
                    </a:lnTo>
                    <a:lnTo>
                      <a:pt x="4035" y="206"/>
                    </a:lnTo>
                    <a:lnTo>
                      <a:pt x="3932" y="116"/>
                    </a:lnTo>
                    <a:lnTo>
                      <a:pt x="3804" y="52"/>
                    </a:lnTo>
                    <a:lnTo>
                      <a:pt x="3663" y="14"/>
                    </a:lnTo>
                    <a:lnTo>
                      <a:pt x="35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94;p36">
                <a:extLst>
                  <a:ext uri="{FF2B5EF4-FFF2-40B4-BE49-F238E27FC236}">
                    <a16:creationId xmlns:a16="http://schemas.microsoft.com/office/drawing/2014/main" id="{6F5D8BEE-E312-658A-5645-81686DB25748}"/>
                  </a:ext>
                </a:extLst>
              </p:cNvPr>
              <p:cNvSpPr/>
              <p:nvPr/>
            </p:nvSpPr>
            <p:spPr>
              <a:xfrm>
                <a:off x="4620784" y="3791379"/>
                <a:ext cx="1030526" cy="508117"/>
              </a:xfrm>
              <a:custGeom>
                <a:avLst/>
                <a:gdLst/>
                <a:ahLst/>
                <a:cxnLst/>
                <a:rect l="l" t="t" r="r" b="b"/>
                <a:pathLst>
                  <a:path w="20263" h="9991" extrusionOk="0">
                    <a:moveTo>
                      <a:pt x="731" y="0"/>
                    </a:moveTo>
                    <a:lnTo>
                      <a:pt x="590" y="13"/>
                    </a:lnTo>
                    <a:lnTo>
                      <a:pt x="449" y="51"/>
                    </a:lnTo>
                    <a:lnTo>
                      <a:pt x="321" y="128"/>
                    </a:lnTo>
                    <a:lnTo>
                      <a:pt x="219" y="218"/>
                    </a:lnTo>
                    <a:lnTo>
                      <a:pt x="129" y="320"/>
                    </a:lnTo>
                    <a:lnTo>
                      <a:pt x="65" y="448"/>
                    </a:lnTo>
                    <a:lnTo>
                      <a:pt x="14" y="577"/>
                    </a:lnTo>
                    <a:lnTo>
                      <a:pt x="1" y="730"/>
                    </a:lnTo>
                    <a:lnTo>
                      <a:pt x="1" y="9260"/>
                    </a:lnTo>
                    <a:lnTo>
                      <a:pt x="14" y="9401"/>
                    </a:lnTo>
                    <a:lnTo>
                      <a:pt x="65" y="9542"/>
                    </a:lnTo>
                    <a:lnTo>
                      <a:pt x="129" y="9670"/>
                    </a:lnTo>
                    <a:lnTo>
                      <a:pt x="219" y="9773"/>
                    </a:lnTo>
                    <a:lnTo>
                      <a:pt x="321" y="9862"/>
                    </a:lnTo>
                    <a:lnTo>
                      <a:pt x="449" y="9926"/>
                    </a:lnTo>
                    <a:lnTo>
                      <a:pt x="590" y="9978"/>
                    </a:lnTo>
                    <a:lnTo>
                      <a:pt x="731" y="9990"/>
                    </a:lnTo>
                    <a:lnTo>
                      <a:pt x="19533" y="9990"/>
                    </a:lnTo>
                    <a:lnTo>
                      <a:pt x="19674" y="9978"/>
                    </a:lnTo>
                    <a:lnTo>
                      <a:pt x="19815" y="9926"/>
                    </a:lnTo>
                    <a:lnTo>
                      <a:pt x="19943" y="9862"/>
                    </a:lnTo>
                    <a:lnTo>
                      <a:pt x="20045" y="9773"/>
                    </a:lnTo>
                    <a:lnTo>
                      <a:pt x="20135" y="9670"/>
                    </a:lnTo>
                    <a:lnTo>
                      <a:pt x="20199" y="9542"/>
                    </a:lnTo>
                    <a:lnTo>
                      <a:pt x="20237" y="9401"/>
                    </a:lnTo>
                    <a:lnTo>
                      <a:pt x="20263" y="9260"/>
                    </a:lnTo>
                    <a:lnTo>
                      <a:pt x="20237" y="9107"/>
                    </a:lnTo>
                    <a:lnTo>
                      <a:pt x="20199" y="8979"/>
                    </a:lnTo>
                    <a:lnTo>
                      <a:pt x="20135" y="8850"/>
                    </a:lnTo>
                    <a:lnTo>
                      <a:pt x="20045" y="8748"/>
                    </a:lnTo>
                    <a:lnTo>
                      <a:pt x="19943" y="8658"/>
                    </a:lnTo>
                    <a:lnTo>
                      <a:pt x="19815" y="8582"/>
                    </a:lnTo>
                    <a:lnTo>
                      <a:pt x="19674" y="8543"/>
                    </a:lnTo>
                    <a:lnTo>
                      <a:pt x="19533" y="8530"/>
                    </a:lnTo>
                    <a:lnTo>
                      <a:pt x="1461" y="8530"/>
                    </a:lnTo>
                    <a:lnTo>
                      <a:pt x="1461" y="730"/>
                    </a:lnTo>
                    <a:lnTo>
                      <a:pt x="1448" y="577"/>
                    </a:lnTo>
                    <a:lnTo>
                      <a:pt x="1410" y="448"/>
                    </a:lnTo>
                    <a:lnTo>
                      <a:pt x="1333" y="320"/>
                    </a:lnTo>
                    <a:lnTo>
                      <a:pt x="1243" y="218"/>
                    </a:lnTo>
                    <a:lnTo>
                      <a:pt x="1141" y="128"/>
                    </a:lnTo>
                    <a:lnTo>
                      <a:pt x="1013" y="51"/>
                    </a:lnTo>
                    <a:lnTo>
                      <a:pt x="885" y="13"/>
                    </a:lnTo>
                    <a:lnTo>
                      <a:pt x="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95;p36">
                <a:extLst>
                  <a:ext uri="{FF2B5EF4-FFF2-40B4-BE49-F238E27FC236}">
                    <a16:creationId xmlns:a16="http://schemas.microsoft.com/office/drawing/2014/main" id="{B4C89363-1A18-069D-CECE-0A0E5D26052B}"/>
                  </a:ext>
                </a:extLst>
              </p:cNvPr>
              <p:cNvSpPr/>
              <p:nvPr/>
            </p:nvSpPr>
            <p:spPr>
              <a:xfrm>
                <a:off x="4449498" y="3807653"/>
                <a:ext cx="1201814" cy="691153"/>
              </a:xfrm>
              <a:custGeom>
                <a:avLst/>
                <a:gdLst/>
                <a:ahLst/>
                <a:cxnLst/>
                <a:rect l="l" t="t" r="r" b="b"/>
                <a:pathLst>
                  <a:path w="23631" h="13590" extrusionOk="0">
                    <a:moveTo>
                      <a:pt x="730" y="0"/>
                    </a:moveTo>
                    <a:lnTo>
                      <a:pt x="577" y="13"/>
                    </a:lnTo>
                    <a:lnTo>
                      <a:pt x="449" y="52"/>
                    </a:lnTo>
                    <a:lnTo>
                      <a:pt x="321" y="128"/>
                    </a:lnTo>
                    <a:lnTo>
                      <a:pt x="205" y="218"/>
                    </a:lnTo>
                    <a:lnTo>
                      <a:pt x="129" y="321"/>
                    </a:lnTo>
                    <a:lnTo>
                      <a:pt x="52" y="449"/>
                    </a:lnTo>
                    <a:lnTo>
                      <a:pt x="13" y="577"/>
                    </a:lnTo>
                    <a:lnTo>
                      <a:pt x="0" y="730"/>
                    </a:lnTo>
                    <a:lnTo>
                      <a:pt x="0" y="12860"/>
                    </a:lnTo>
                    <a:lnTo>
                      <a:pt x="13" y="13000"/>
                    </a:lnTo>
                    <a:lnTo>
                      <a:pt x="52" y="13141"/>
                    </a:lnTo>
                    <a:lnTo>
                      <a:pt x="129" y="13269"/>
                    </a:lnTo>
                    <a:lnTo>
                      <a:pt x="205" y="13372"/>
                    </a:lnTo>
                    <a:lnTo>
                      <a:pt x="321" y="13462"/>
                    </a:lnTo>
                    <a:lnTo>
                      <a:pt x="449" y="13526"/>
                    </a:lnTo>
                    <a:lnTo>
                      <a:pt x="577" y="13577"/>
                    </a:lnTo>
                    <a:lnTo>
                      <a:pt x="730" y="13590"/>
                    </a:lnTo>
                    <a:lnTo>
                      <a:pt x="22901" y="13590"/>
                    </a:lnTo>
                    <a:lnTo>
                      <a:pt x="23042" y="13577"/>
                    </a:lnTo>
                    <a:lnTo>
                      <a:pt x="23183" y="13526"/>
                    </a:lnTo>
                    <a:lnTo>
                      <a:pt x="23311" y="13462"/>
                    </a:lnTo>
                    <a:lnTo>
                      <a:pt x="23413" y="13372"/>
                    </a:lnTo>
                    <a:lnTo>
                      <a:pt x="23503" y="13269"/>
                    </a:lnTo>
                    <a:lnTo>
                      <a:pt x="23567" y="13141"/>
                    </a:lnTo>
                    <a:lnTo>
                      <a:pt x="23605" y="13000"/>
                    </a:lnTo>
                    <a:lnTo>
                      <a:pt x="23631" y="12860"/>
                    </a:lnTo>
                    <a:lnTo>
                      <a:pt x="23605" y="12706"/>
                    </a:lnTo>
                    <a:lnTo>
                      <a:pt x="23567" y="12578"/>
                    </a:lnTo>
                    <a:lnTo>
                      <a:pt x="23503" y="12450"/>
                    </a:lnTo>
                    <a:lnTo>
                      <a:pt x="23413" y="12347"/>
                    </a:lnTo>
                    <a:lnTo>
                      <a:pt x="23311" y="12258"/>
                    </a:lnTo>
                    <a:lnTo>
                      <a:pt x="23183" y="12181"/>
                    </a:lnTo>
                    <a:lnTo>
                      <a:pt x="23042" y="12142"/>
                    </a:lnTo>
                    <a:lnTo>
                      <a:pt x="22901" y="12129"/>
                    </a:lnTo>
                    <a:lnTo>
                      <a:pt x="1461" y="12129"/>
                    </a:lnTo>
                    <a:lnTo>
                      <a:pt x="1461" y="730"/>
                    </a:lnTo>
                    <a:lnTo>
                      <a:pt x="1435" y="577"/>
                    </a:lnTo>
                    <a:lnTo>
                      <a:pt x="1396" y="449"/>
                    </a:lnTo>
                    <a:lnTo>
                      <a:pt x="1332" y="321"/>
                    </a:lnTo>
                    <a:lnTo>
                      <a:pt x="1243" y="218"/>
                    </a:lnTo>
                    <a:lnTo>
                      <a:pt x="1128" y="128"/>
                    </a:lnTo>
                    <a:lnTo>
                      <a:pt x="1012" y="52"/>
                    </a:lnTo>
                    <a:lnTo>
                      <a:pt x="871" y="13"/>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96;p36">
                <a:extLst>
                  <a:ext uri="{FF2B5EF4-FFF2-40B4-BE49-F238E27FC236}">
                    <a16:creationId xmlns:a16="http://schemas.microsoft.com/office/drawing/2014/main" id="{588A5039-797E-4D43-29F9-03D1D542D19F}"/>
                  </a:ext>
                </a:extLst>
              </p:cNvPr>
              <p:cNvSpPr/>
              <p:nvPr/>
            </p:nvSpPr>
            <p:spPr>
              <a:xfrm>
                <a:off x="4792781" y="3791379"/>
                <a:ext cx="858525" cy="308807"/>
              </a:xfrm>
              <a:custGeom>
                <a:avLst/>
                <a:gdLst/>
                <a:ahLst/>
                <a:cxnLst/>
                <a:rect l="l" t="t" r="r" b="b"/>
                <a:pathLst>
                  <a:path w="16881" h="6072" extrusionOk="0">
                    <a:moveTo>
                      <a:pt x="730" y="0"/>
                    </a:moveTo>
                    <a:lnTo>
                      <a:pt x="577" y="26"/>
                    </a:lnTo>
                    <a:lnTo>
                      <a:pt x="436" y="64"/>
                    </a:lnTo>
                    <a:lnTo>
                      <a:pt x="320" y="128"/>
                    </a:lnTo>
                    <a:lnTo>
                      <a:pt x="205" y="218"/>
                    </a:lnTo>
                    <a:lnTo>
                      <a:pt x="115" y="333"/>
                    </a:lnTo>
                    <a:lnTo>
                      <a:pt x="51" y="448"/>
                    </a:lnTo>
                    <a:lnTo>
                      <a:pt x="13" y="589"/>
                    </a:lnTo>
                    <a:lnTo>
                      <a:pt x="0" y="730"/>
                    </a:lnTo>
                    <a:lnTo>
                      <a:pt x="0" y="5341"/>
                    </a:lnTo>
                    <a:lnTo>
                      <a:pt x="13" y="5482"/>
                    </a:lnTo>
                    <a:lnTo>
                      <a:pt x="51" y="5623"/>
                    </a:lnTo>
                    <a:lnTo>
                      <a:pt x="115" y="5751"/>
                    </a:lnTo>
                    <a:lnTo>
                      <a:pt x="205" y="5853"/>
                    </a:lnTo>
                    <a:lnTo>
                      <a:pt x="320" y="5943"/>
                    </a:lnTo>
                    <a:lnTo>
                      <a:pt x="436" y="6007"/>
                    </a:lnTo>
                    <a:lnTo>
                      <a:pt x="577" y="6058"/>
                    </a:lnTo>
                    <a:lnTo>
                      <a:pt x="730" y="6071"/>
                    </a:lnTo>
                    <a:lnTo>
                      <a:pt x="16151" y="6071"/>
                    </a:lnTo>
                    <a:lnTo>
                      <a:pt x="16292" y="6058"/>
                    </a:lnTo>
                    <a:lnTo>
                      <a:pt x="16433" y="6007"/>
                    </a:lnTo>
                    <a:lnTo>
                      <a:pt x="16561" y="5943"/>
                    </a:lnTo>
                    <a:lnTo>
                      <a:pt x="16663" y="5853"/>
                    </a:lnTo>
                    <a:lnTo>
                      <a:pt x="16753" y="5751"/>
                    </a:lnTo>
                    <a:lnTo>
                      <a:pt x="16817" y="5623"/>
                    </a:lnTo>
                    <a:lnTo>
                      <a:pt x="16855" y="5482"/>
                    </a:lnTo>
                    <a:lnTo>
                      <a:pt x="16881" y="5341"/>
                    </a:lnTo>
                    <a:lnTo>
                      <a:pt x="16855" y="5187"/>
                    </a:lnTo>
                    <a:lnTo>
                      <a:pt x="16817" y="5059"/>
                    </a:lnTo>
                    <a:lnTo>
                      <a:pt x="16753" y="4931"/>
                    </a:lnTo>
                    <a:lnTo>
                      <a:pt x="16663" y="4829"/>
                    </a:lnTo>
                    <a:lnTo>
                      <a:pt x="16561" y="4739"/>
                    </a:lnTo>
                    <a:lnTo>
                      <a:pt x="16433" y="4662"/>
                    </a:lnTo>
                    <a:lnTo>
                      <a:pt x="16292" y="4624"/>
                    </a:lnTo>
                    <a:lnTo>
                      <a:pt x="16151" y="4611"/>
                    </a:lnTo>
                    <a:lnTo>
                      <a:pt x="1460" y="4611"/>
                    </a:lnTo>
                    <a:lnTo>
                      <a:pt x="1460" y="730"/>
                    </a:lnTo>
                    <a:lnTo>
                      <a:pt x="1435" y="589"/>
                    </a:lnTo>
                    <a:lnTo>
                      <a:pt x="1396" y="448"/>
                    </a:lnTo>
                    <a:lnTo>
                      <a:pt x="1332" y="333"/>
                    </a:lnTo>
                    <a:lnTo>
                      <a:pt x="1243" y="218"/>
                    </a:lnTo>
                    <a:lnTo>
                      <a:pt x="1127" y="128"/>
                    </a:lnTo>
                    <a:lnTo>
                      <a:pt x="1012" y="64"/>
                    </a:lnTo>
                    <a:lnTo>
                      <a:pt x="871" y="26"/>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97;p36">
                <a:extLst>
                  <a:ext uri="{FF2B5EF4-FFF2-40B4-BE49-F238E27FC236}">
                    <a16:creationId xmlns:a16="http://schemas.microsoft.com/office/drawing/2014/main" id="{CC94D86A-0C8F-A825-AEA0-8BD886CD017D}"/>
                  </a:ext>
                </a:extLst>
              </p:cNvPr>
              <p:cNvSpPr/>
              <p:nvPr/>
            </p:nvSpPr>
            <p:spPr>
              <a:xfrm>
                <a:off x="3409938" y="1689417"/>
                <a:ext cx="2324137" cy="1839516"/>
              </a:xfrm>
              <a:custGeom>
                <a:avLst/>
                <a:gdLst/>
                <a:ahLst/>
                <a:cxnLst/>
                <a:rect l="l" t="t" r="r" b="b"/>
                <a:pathLst>
                  <a:path w="45699" h="36170" extrusionOk="0">
                    <a:moveTo>
                      <a:pt x="0" y="0"/>
                    </a:moveTo>
                    <a:lnTo>
                      <a:pt x="0" y="36170"/>
                    </a:lnTo>
                    <a:lnTo>
                      <a:pt x="45699" y="36170"/>
                    </a:lnTo>
                    <a:lnTo>
                      <a:pt x="456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98;p36">
                <a:extLst>
                  <a:ext uri="{FF2B5EF4-FFF2-40B4-BE49-F238E27FC236}">
                    <a16:creationId xmlns:a16="http://schemas.microsoft.com/office/drawing/2014/main" id="{788E0F86-8BA3-0F01-1B7E-396E61E0CC6B}"/>
                  </a:ext>
                </a:extLst>
              </p:cNvPr>
              <p:cNvSpPr/>
              <p:nvPr/>
            </p:nvSpPr>
            <p:spPr>
              <a:xfrm>
                <a:off x="3604007" y="1882876"/>
                <a:ext cx="1936603" cy="1452592"/>
              </a:xfrm>
              <a:custGeom>
                <a:avLst/>
                <a:gdLst/>
                <a:ahLst/>
                <a:cxnLst/>
                <a:rect l="l" t="t" r="r" b="b"/>
                <a:pathLst>
                  <a:path w="38079" h="28562" extrusionOk="0">
                    <a:moveTo>
                      <a:pt x="1" y="0"/>
                    </a:moveTo>
                    <a:lnTo>
                      <a:pt x="1" y="28562"/>
                    </a:lnTo>
                    <a:lnTo>
                      <a:pt x="38079" y="28562"/>
                    </a:lnTo>
                    <a:lnTo>
                      <a:pt x="38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99;p36">
                <a:extLst>
                  <a:ext uri="{FF2B5EF4-FFF2-40B4-BE49-F238E27FC236}">
                    <a16:creationId xmlns:a16="http://schemas.microsoft.com/office/drawing/2014/main" id="{BAE8033B-74EA-E214-BC54-80CBC3A2A27F}"/>
                  </a:ext>
                </a:extLst>
              </p:cNvPr>
              <p:cNvSpPr/>
              <p:nvPr/>
            </p:nvSpPr>
            <p:spPr>
              <a:xfrm>
                <a:off x="3681512" y="1936276"/>
                <a:ext cx="1781589" cy="1345791"/>
              </a:xfrm>
              <a:custGeom>
                <a:avLst/>
                <a:gdLst/>
                <a:ahLst/>
                <a:cxnLst/>
                <a:rect l="l" t="t" r="r" b="b"/>
                <a:pathLst>
                  <a:path w="35031" h="26462" extrusionOk="0">
                    <a:moveTo>
                      <a:pt x="1" y="0"/>
                    </a:moveTo>
                    <a:lnTo>
                      <a:pt x="1" y="26461"/>
                    </a:lnTo>
                    <a:lnTo>
                      <a:pt x="35030" y="26461"/>
                    </a:lnTo>
                    <a:lnTo>
                      <a:pt x="35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0;p36">
                <a:extLst>
                  <a:ext uri="{FF2B5EF4-FFF2-40B4-BE49-F238E27FC236}">
                    <a16:creationId xmlns:a16="http://schemas.microsoft.com/office/drawing/2014/main" id="{3E861E64-4C86-DD22-B234-0490877401DD}"/>
                  </a:ext>
                </a:extLst>
              </p:cNvPr>
              <p:cNvSpPr/>
              <p:nvPr/>
            </p:nvSpPr>
            <p:spPr>
              <a:xfrm>
                <a:off x="4155750" y="3528856"/>
                <a:ext cx="833148" cy="89306"/>
              </a:xfrm>
              <a:custGeom>
                <a:avLst/>
                <a:gdLst/>
                <a:ahLst/>
                <a:cxnLst/>
                <a:rect l="l" t="t" r="r" b="b"/>
                <a:pathLst>
                  <a:path w="16382" h="1756" extrusionOk="0">
                    <a:moveTo>
                      <a:pt x="0" y="1"/>
                    </a:moveTo>
                    <a:lnTo>
                      <a:pt x="3433" y="1755"/>
                    </a:lnTo>
                    <a:lnTo>
                      <a:pt x="12949" y="1755"/>
                    </a:lnTo>
                    <a:lnTo>
                      <a:pt x="163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1;p36">
                <a:extLst>
                  <a:ext uri="{FF2B5EF4-FFF2-40B4-BE49-F238E27FC236}">
                    <a16:creationId xmlns:a16="http://schemas.microsoft.com/office/drawing/2014/main" id="{37036A59-45CE-AC49-9F6A-C1A12CE1A1AC}"/>
                  </a:ext>
                </a:extLst>
              </p:cNvPr>
              <p:cNvSpPr/>
              <p:nvPr/>
            </p:nvSpPr>
            <p:spPr>
              <a:xfrm>
                <a:off x="4233256" y="3699531"/>
                <a:ext cx="678134" cy="89255"/>
              </a:xfrm>
              <a:custGeom>
                <a:avLst/>
                <a:gdLst/>
                <a:ahLst/>
                <a:cxnLst/>
                <a:rect l="l" t="t" r="r" b="b"/>
                <a:pathLst>
                  <a:path w="13334" h="1755" extrusionOk="0">
                    <a:moveTo>
                      <a:pt x="1909" y="0"/>
                    </a:moveTo>
                    <a:lnTo>
                      <a:pt x="0" y="1755"/>
                    </a:lnTo>
                    <a:lnTo>
                      <a:pt x="13333" y="1755"/>
                    </a:lnTo>
                    <a:lnTo>
                      <a:pt x="11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2;p36">
                <a:extLst>
                  <a:ext uri="{FF2B5EF4-FFF2-40B4-BE49-F238E27FC236}">
                    <a16:creationId xmlns:a16="http://schemas.microsoft.com/office/drawing/2014/main" id="{CF5AA159-FD8B-4F9F-FFA2-D8C892258E6D}"/>
                  </a:ext>
                </a:extLst>
              </p:cNvPr>
              <p:cNvSpPr/>
              <p:nvPr/>
            </p:nvSpPr>
            <p:spPr>
              <a:xfrm>
                <a:off x="4330290" y="3618110"/>
                <a:ext cx="483401" cy="81474"/>
              </a:xfrm>
              <a:custGeom>
                <a:avLst/>
                <a:gdLst/>
                <a:ahLst/>
                <a:cxnLst/>
                <a:rect l="l" t="t" r="r" b="b"/>
                <a:pathLst>
                  <a:path w="9505" h="1602" extrusionOk="0">
                    <a:moveTo>
                      <a:pt x="1" y="0"/>
                    </a:moveTo>
                    <a:lnTo>
                      <a:pt x="1" y="1601"/>
                    </a:lnTo>
                    <a:lnTo>
                      <a:pt x="9504" y="1601"/>
                    </a:lnTo>
                    <a:lnTo>
                      <a:pt x="95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3;p36">
                <a:extLst>
                  <a:ext uri="{FF2B5EF4-FFF2-40B4-BE49-F238E27FC236}">
                    <a16:creationId xmlns:a16="http://schemas.microsoft.com/office/drawing/2014/main" id="{F6B4FDC7-4B54-FF03-2BA0-D1D621CF284F}"/>
                  </a:ext>
                </a:extLst>
              </p:cNvPr>
              <p:cNvSpPr/>
              <p:nvPr/>
            </p:nvSpPr>
            <p:spPr>
              <a:xfrm>
                <a:off x="4255379" y="1595587"/>
                <a:ext cx="633837" cy="93883"/>
              </a:xfrm>
              <a:custGeom>
                <a:avLst/>
                <a:gdLst/>
                <a:ahLst/>
                <a:cxnLst/>
                <a:rect l="l" t="t" r="r" b="b"/>
                <a:pathLst>
                  <a:path w="12463" h="1846" extrusionOk="0">
                    <a:moveTo>
                      <a:pt x="1704" y="1"/>
                    </a:moveTo>
                    <a:lnTo>
                      <a:pt x="1538" y="14"/>
                    </a:lnTo>
                    <a:lnTo>
                      <a:pt x="1358" y="39"/>
                    </a:lnTo>
                    <a:lnTo>
                      <a:pt x="1205" y="78"/>
                    </a:lnTo>
                    <a:lnTo>
                      <a:pt x="1038" y="142"/>
                    </a:lnTo>
                    <a:lnTo>
                      <a:pt x="897" y="206"/>
                    </a:lnTo>
                    <a:lnTo>
                      <a:pt x="756" y="295"/>
                    </a:lnTo>
                    <a:lnTo>
                      <a:pt x="615" y="398"/>
                    </a:lnTo>
                    <a:lnTo>
                      <a:pt x="500" y="500"/>
                    </a:lnTo>
                    <a:lnTo>
                      <a:pt x="385" y="628"/>
                    </a:lnTo>
                    <a:lnTo>
                      <a:pt x="295" y="756"/>
                    </a:lnTo>
                    <a:lnTo>
                      <a:pt x="206" y="897"/>
                    </a:lnTo>
                    <a:lnTo>
                      <a:pt x="129" y="1051"/>
                    </a:lnTo>
                    <a:lnTo>
                      <a:pt x="78" y="1205"/>
                    </a:lnTo>
                    <a:lnTo>
                      <a:pt x="39" y="1371"/>
                    </a:lnTo>
                    <a:lnTo>
                      <a:pt x="13" y="1538"/>
                    </a:lnTo>
                    <a:lnTo>
                      <a:pt x="1" y="1717"/>
                    </a:lnTo>
                    <a:lnTo>
                      <a:pt x="1" y="1845"/>
                    </a:lnTo>
                    <a:lnTo>
                      <a:pt x="12463" y="1845"/>
                    </a:lnTo>
                    <a:lnTo>
                      <a:pt x="12463" y="1717"/>
                    </a:lnTo>
                    <a:lnTo>
                      <a:pt x="12450" y="1538"/>
                    </a:lnTo>
                    <a:lnTo>
                      <a:pt x="12424" y="1371"/>
                    </a:lnTo>
                    <a:lnTo>
                      <a:pt x="12386" y="1205"/>
                    </a:lnTo>
                    <a:lnTo>
                      <a:pt x="12322" y="1051"/>
                    </a:lnTo>
                    <a:lnTo>
                      <a:pt x="12258" y="897"/>
                    </a:lnTo>
                    <a:lnTo>
                      <a:pt x="12168" y="756"/>
                    </a:lnTo>
                    <a:lnTo>
                      <a:pt x="12066" y="628"/>
                    </a:lnTo>
                    <a:lnTo>
                      <a:pt x="11963" y="500"/>
                    </a:lnTo>
                    <a:lnTo>
                      <a:pt x="11835" y="398"/>
                    </a:lnTo>
                    <a:lnTo>
                      <a:pt x="11707" y="295"/>
                    </a:lnTo>
                    <a:lnTo>
                      <a:pt x="11566" y="206"/>
                    </a:lnTo>
                    <a:lnTo>
                      <a:pt x="11412" y="142"/>
                    </a:lnTo>
                    <a:lnTo>
                      <a:pt x="11259" y="78"/>
                    </a:lnTo>
                    <a:lnTo>
                      <a:pt x="11092" y="39"/>
                    </a:lnTo>
                    <a:lnTo>
                      <a:pt x="10926" y="14"/>
                    </a:lnTo>
                    <a:lnTo>
                      <a:pt x="107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4;p36">
                <a:extLst>
                  <a:ext uri="{FF2B5EF4-FFF2-40B4-BE49-F238E27FC236}">
                    <a16:creationId xmlns:a16="http://schemas.microsoft.com/office/drawing/2014/main" id="{00C8A9EF-0377-BC5A-6EE9-179C8142F36A}"/>
                  </a:ext>
                </a:extLst>
              </p:cNvPr>
              <p:cNvSpPr/>
              <p:nvPr/>
            </p:nvSpPr>
            <p:spPr>
              <a:xfrm>
                <a:off x="4714614" y="2808470"/>
                <a:ext cx="323759" cy="233232"/>
              </a:xfrm>
              <a:custGeom>
                <a:avLst/>
                <a:gdLst/>
                <a:ahLst/>
                <a:cxnLst/>
                <a:rect l="l" t="t" r="r" b="b"/>
                <a:pathLst>
                  <a:path w="6366" h="4586" extrusionOk="0">
                    <a:moveTo>
                      <a:pt x="487" y="0"/>
                    </a:moveTo>
                    <a:lnTo>
                      <a:pt x="384" y="13"/>
                    </a:lnTo>
                    <a:lnTo>
                      <a:pt x="295" y="39"/>
                    </a:lnTo>
                    <a:lnTo>
                      <a:pt x="218" y="90"/>
                    </a:lnTo>
                    <a:lnTo>
                      <a:pt x="141" y="141"/>
                    </a:lnTo>
                    <a:lnTo>
                      <a:pt x="90" y="218"/>
                    </a:lnTo>
                    <a:lnTo>
                      <a:pt x="39" y="295"/>
                    </a:lnTo>
                    <a:lnTo>
                      <a:pt x="13" y="397"/>
                    </a:lnTo>
                    <a:lnTo>
                      <a:pt x="0" y="487"/>
                    </a:lnTo>
                    <a:lnTo>
                      <a:pt x="0" y="4099"/>
                    </a:lnTo>
                    <a:lnTo>
                      <a:pt x="13" y="4201"/>
                    </a:lnTo>
                    <a:lnTo>
                      <a:pt x="39" y="4291"/>
                    </a:lnTo>
                    <a:lnTo>
                      <a:pt x="90" y="4368"/>
                    </a:lnTo>
                    <a:lnTo>
                      <a:pt x="141" y="4444"/>
                    </a:lnTo>
                    <a:lnTo>
                      <a:pt x="218" y="4496"/>
                    </a:lnTo>
                    <a:lnTo>
                      <a:pt x="295" y="4547"/>
                    </a:lnTo>
                    <a:lnTo>
                      <a:pt x="384" y="4573"/>
                    </a:lnTo>
                    <a:lnTo>
                      <a:pt x="487" y="4585"/>
                    </a:lnTo>
                    <a:lnTo>
                      <a:pt x="5879" y="4585"/>
                    </a:lnTo>
                    <a:lnTo>
                      <a:pt x="5981" y="4573"/>
                    </a:lnTo>
                    <a:lnTo>
                      <a:pt x="6071" y="4547"/>
                    </a:lnTo>
                    <a:lnTo>
                      <a:pt x="6148" y="4496"/>
                    </a:lnTo>
                    <a:lnTo>
                      <a:pt x="6225" y="4444"/>
                    </a:lnTo>
                    <a:lnTo>
                      <a:pt x="6289" y="4368"/>
                    </a:lnTo>
                    <a:lnTo>
                      <a:pt x="6327" y="4291"/>
                    </a:lnTo>
                    <a:lnTo>
                      <a:pt x="6353" y="4201"/>
                    </a:lnTo>
                    <a:lnTo>
                      <a:pt x="6366" y="4099"/>
                    </a:lnTo>
                    <a:lnTo>
                      <a:pt x="6353" y="3996"/>
                    </a:lnTo>
                    <a:lnTo>
                      <a:pt x="6327" y="3907"/>
                    </a:lnTo>
                    <a:lnTo>
                      <a:pt x="6289" y="3830"/>
                    </a:lnTo>
                    <a:lnTo>
                      <a:pt x="6225" y="3753"/>
                    </a:lnTo>
                    <a:lnTo>
                      <a:pt x="6148" y="3689"/>
                    </a:lnTo>
                    <a:lnTo>
                      <a:pt x="6071" y="3650"/>
                    </a:lnTo>
                    <a:lnTo>
                      <a:pt x="5981" y="3625"/>
                    </a:lnTo>
                    <a:lnTo>
                      <a:pt x="5879" y="3612"/>
                    </a:lnTo>
                    <a:lnTo>
                      <a:pt x="974" y="3612"/>
                    </a:lnTo>
                    <a:lnTo>
                      <a:pt x="974" y="487"/>
                    </a:lnTo>
                    <a:lnTo>
                      <a:pt x="961" y="397"/>
                    </a:lnTo>
                    <a:lnTo>
                      <a:pt x="935" y="295"/>
                    </a:lnTo>
                    <a:lnTo>
                      <a:pt x="897" y="218"/>
                    </a:lnTo>
                    <a:lnTo>
                      <a:pt x="833" y="141"/>
                    </a:lnTo>
                    <a:lnTo>
                      <a:pt x="756" y="90"/>
                    </a:lnTo>
                    <a:lnTo>
                      <a:pt x="679" y="39"/>
                    </a:lnTo>
                    <a:lnTo>
                      <a:pt x="589" y="13"/>
                    </a:lnTo>
                    <a:lnTo>
                      <a:pt x="4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5;p36">
                <a:extLst>
                  <a:ext uri="{FF2B5EF4-FFF2-40B4-BE49-F238E27FC236}">
                    <a16:creationId xmlns:a16="http://schemas.microsoft.com/office/drawing/2014/main" id="{5B995BFD-148F-F659-AADB-7E9551D0C298}"/>
                  </a:ext>
                </a:extLst>
              </p:cNvPr>
              <p:cNvSpPr/>
              <p:nvPr/>
            </p:nvSpPr>
            <p:spPr>
              <a:xfrm>
                <a:off x="4691169" y="2173370"/>
                <a:ext cx="356359" cy="147232"/>
              </a:xfrm>
              <a:custGeom>
                <a:avLst/>
                <a:gdLst/>
                <a:ahLst/>
                <a:cxnLst/>
                <a:rect l="l" t="t" r="r" b="b"/>
                <a:pathLst>
                  <a:path w="7007" h="2895" extrusionOk="0">
                    <a:moveTo>
                      <a:pt x="2318" y="0"/>
                    </a:moveTo>
                    <a:lnTo>
                      <a:pt x="2229" y="26"/>
                    </a:lnTo>
                    <a:lnTo>
                      <a:pt x="2139" y="77"/>
                    </a:lnTo>
                    <a:lnTo>
                      <a:pt x="2075" y="141"/>
                    </a:lnTo>
                    <a:lnTo>
                      <a:pt x="141" y="2062"/>
                    </a:lnTo>
                    <a:lnTo>
                      <a:pt x="77" y="2139"/>
                    </a:lnTo>
                    <a:lnTo>
                      <a:pt x="39" y="2229"/>
                    </a:lnTo>
                    <a:lnTo>
                      <a:pt x="0" y="2319"/>
                    </a:lnTo>
                    <a:lnTo>
                      <a:pt x="0" y="2408"/>
                    </a:lnTo>
                    <a:lnTo>
                      <a:pt x="0" y="2498"/>
                    </a:lnTo>
                    <a:lnTo>
                      <a:pt x="39" y="2588"/>
                    </a:lnTo>
                    <a:lnTo>
                      <a:pt x="77" y="2677"/>
                    </a:lnTo>
                    <a:lnTo>
                      <a:pt x="141" y="2754"/>
                    </a:lnTo>
                    <a:lnTo>
                      <a:pt x="218" y="2818"/>
                    </a:lnTo>
                    <a:lnTo>
                      <a:pt x="295" y="2857"/>
                    </a:lnTo>
                    <a:lnTo>
                      <a:pt x="384" y="2882"/>
                    </a:lnTo>
                    <a:lnTo>
                      <a:pt x="487" y="2895"/>
                    </a:lnTo>
                    <a:lnTo>
                      <a:pt x="576" y="2882"/>
                    </a:lnTo>
                    <a:lnTo>
                      <a:pt x="666" y="2857"/>
                    </a:lnTo>
                    <a:lnTo>
                      <a:pt x="743" y="2818"/>
                    </a:lnTo>
                    <a:lnTo>
                      <a:pt x="820" y="2754"/>
                    </a:lnTo>
                    <a:lnTo>
                      <a:pt x="2613" y="961"/>
                    </a:lnTo>
                    <a:lnTo>
                      <a:pt x="6609" y="961"/>
                    </a:lnTo>
                    <a:lnTo>
                      <a:pt x="6699" y="923"/>
                    </a:lnTo>
                    <a:lnTo>
                      <a:pt x="6788" y="884"/>
                    </a:lnTo>
                    <a:lnTo>
                      <a:pt x="6852" y="820"/>
                    </a:lnTo>
                    <a:lnTo>
                      <a:pt x="6916" y="756"/>
                    </a:lnTo>
                    <a:lnTo>
                      <a:pt x="6968" y="666"/>
                    </a:lnTo>
                    <a:lnTo>
                      <a:pt x="6993" y="577"/>
                    </a:lnTo>
                    <a:lnTo>
                      <a:pt x="7006" y="487"/>
                    </a:lnTo>
                    <a:lnTo>
                      <a:pt x="6993" y="385"/>
                    </a:lnTo>
                    <a:lnTo>
                      <a:pt x="6968" y="295"/>
                    </a:lnTo>
                    <a:lnTo>
                      <a:pt x="6916" y="205"/>
                    </a:lnTo>
                    <a:lnTo>
                      <a:pt x="6852" y="141"/>
                    </a:lnTo>
                    <a:lnTo>
                      <a:pt x="6788" y="77"/>
                    </a:lnTo>
                    <a:lnTo>
                      <a:pt x="6699" y="39"/>
                    </a:lnTo>
                    <a:lnTo>
                      <a:pt x="6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6;p36">
                <a:extLst>
                  <a:ext uri="{FF2B5EF4-FFF2-40B4-BE49-F238E27FC236}">
                    <a16:creationId xmlns:a16="http://schemas.microsoft.com/office/drawing/2014/main" id="{E419E115-3B0A-53A1-93F4-734DBBFF5BB0}"/>
                  </a:ext>
                </a:extLst>
              </p:cNvPr>
              <p:cNvSpPr/>
              <p:nvPr/>
            </p:nvSpPr>
            <p:spPr>
              <a:xfrm>
                <a:off x="3827420" y="2347911"/>
                <a:ext cx="323810" cy="313384"/>
              </a:xfrm>
              <a:custGeom>
                <a:avLst/>
                <a:gdLst/>
                <a:ahLst/>
                <a:cxnLst/>
                <a:rect l="l" t="t" r="r" b="b"/>
                <a:pathLst>
                  <a:path w="6367" h="6162" extrusionOk="0">
                    <a:moveTo>
                      <a:pt x="3088" y="1"/>
                    </a:moveTo>
                    <a:lnTo>
                      <a:pt x="2985" y="14"/>
                    </a:lnTo>
                    <a:lnTo>
                      <a:pt x="2896" y="39"/>
                    </a:lnTo>
                    <a:lnTo>
                      <a:pt x="2819" y="91"/>
                    </a:lnTo>
                    <a:lnTo>
                      <a:pt x="2742" y="155"/>
                    </a:lnTo>
                    <a:lnTo>
                      <a:pt x="2678" y="219"/>
                    </a:lnTo>
                    <a:lnTo>
                      <a:pt x="2639" y="308"/>
                    </a:lnTo>
                    <a:lnTo>
                      <a:pt x="2614" y="398"/>
                    </a:lnTo>
                    <a:lnTo>
                      <a:pt x="2601" y="488"/>
                    </a:lnTo>
                    <a:lnTo>
                      <a:pt x="2601" y="1320"/>
                    </a:lnTo>
                    <a:lnTo>
                      <a:pt x="488" y="1320"/>
                    </a:lnTo>
                    <a:lnTo>
                      <a:pt x="385" y="1333"/>
                    </a:lnTo>
                    <a:lnTo>
                      <a:pt x="296" y="1359"/>
                    </a:lnTo>
                    <a:lnTo>
                      <a:pt x="206" y="1410"/>
                    </a:lnTo>
                    <a:lnTo>
                      <a:pt x="142" y="1461"/>
                    </a:lnTo>
                    <a:lnTo>
                      <a:pt x="78" y="1538"/>
                    </a:lnTo>
                    <a:lnTo>
                      <a:pt x="39" y="1615"/>
                    </a:lnTo>
                    <a:lnTo>
                      <a:pt x="1" y="1717"/>
                    </a:lnTo>
                    <a:lnTo>
                      <a:pt x="1" y="1807"/>
                    </a:lnTo>
                    <a:lnTo>
                      <a:pt x="1" y="4163"/>
                    </a:lnTo>
                    <a:lnTo>
                      <a:pt x="1" y="4253"/>
                    </a:lnTo>
                    <a:lnTo>
                      <a:pt x="39" y="4343"/>
                    </a:lnTo>
                    <a:lnTo>
                      <a:pt x="78" y="4432"/>
                    </a:lnTo>
                    <a:lnTo>
                      <a:pt x="142" y="4496"/>
                    </a:lnTo>
                    <a:lnTo>
                      <a:pt x="206" y="4561"/>
                    </a:lnTo>
                    <a:lnTo>
                      <a:pt x="296" y="4599"/>
                    </a:lnTo>
                    <a:lnTo>
                      <a:pt x="385" y="4637"/>
                    </a:lnTo>
                    <a:lnTo>
                      <a:pt x="1141" y="4637"/>
                    </a:lnTo>
                    <a:lnTo>
                      <a:pt x="1141" y="5675"/>
                    </a:lnTo>
                    <a:lnTo>
                      <a:pt x="1154" y="5777"/>
                    </a:lnTo>
                    <a:lnTo>
                      <a:pt x="1179" y="5867"/>
                    </a:lnTo>
                    <a:lnTo>
                      <a:pt x="1218" y="5957"/>
                    </a:lnTo>
                    <a:lnTo>
                      <a:pt x="1282" y="6021"/>
                    </a:lnTo>
                    <a:lnTo>
                      <a:pt x="1359" y="6085"/>
                    </a:lnTo>
                    <a:lnTo>
                      <a:pt x="1435" y="6123"/>
                    </a:lnTo>
                    <a:lnTo>
                      <a:pt x="1525" y="6162"/>
                    </a:lnTo>
                    <a:lnTo>
                      <a:pt x="5982" y="6162"/>
                    </a:lnTo>
                    <a:lnTo>
                      <a:pt x="6072" y="6123"/>
                    </a:lnTo>
                    <a:lnTo>
                      <a:pt x="6162" y="6085"/>
                    </a:lnTo>
                    <a:lnTo>
                      <a:pt x="6226" y="6021"/>
                    </a:lnTo>
                    <a:lnTo>
                      <a:pt x="6290" y="5957"/>
                    </a:lnTo>
                    <a:lnTo>
                      <a:pt x="6328" y="5867"/>
                    </a:lnTo>
                    <a:lnTo>
                      <a:pt x="6354" y="5777"/>
                    </a:lnTo>
                    <a:lnTo>
                      <a:pt x="6366" y="5675"/>
                    </a:lnTo>
                    <a:lnTo>
                      <a:pt x="6354" y="5585"/>
                    </a:lnTo>
                    <a:lnTo>
                      <a:pt x="6328" y="5496"/>
                    </a:lnTo>
                    <a:lnTo>
                      <a:pt x="6290" y="5406"/>
                    </a:lnTo>
                    <a:lnTo>
                      <a:pt x="6226" y="5342"/>
                    </a:lnTo>
                    <a:lnTo>
                      <a:pt x="6162" y="5278"/>
                    </a:lnTo>
                    <a:lnTo>
                      <a:pt x="6072" y="5239"/>
                    </a:lnTo>
                    <a:lnTo>
                      <a:pt x="5982" y="5201"/>
                    </a:lnTo>
                    <a:lnTo>
                      <a:pt x="2114" y="5201"/>
                    </a:lnTo>
                    <a:lnTo>
                      <a:pt x="2114" y="4163"/>
                    </a:lnTo>
                    <a:lnTo>
                      <a:pt x="2101" y="4061"/>
                    </a:lnTo>
                    <a:lnTo>
                      <a:pt x="2076" y="3971"/>
                    </a:lnTo>
                    <a:lnTo>
                      <a:pt x="2025" y="3882"/>
                    </a:lnTo>
                    <a:lnTo>
                      <a:pt x="1973" y="3818"/>
                    </a:lnTo>
                    <a:lnTo>
                      <a:pt x="1896" y="3754"/>
                    </a:lnTo>
                    <a:lnTo>
                      <a:pt x="1820" y="3715"/>
                    </a:lnTo>
                    <a:lnTo>
                      <a:pt x="1717" y="3677"/>
                    </a:lnTo>
                    <a:lnTo>
                      <a:pt x="962" y="3677"/>
                    </a:lnTo>
                    <a:lnTo>
                      <a:pt x="962" y="2294"/>
                    </a:lnTo>
                    <a:lnTo>
                      <a:pt x="3088" y="2294"/>
                    </a:lnTo>
                    <a:lnTo>
                      <a:pt x="3177" y="2281"/>
                    </a:lnTo>
                    <a:lnTo>
                      <a:pt x="3280" y="2255"/>
                    </a:lnTo>
                    <a:lnTo>
                      <a:pt x="3357" y="2217"/>
                    </a:lnTo>
                    <a:lnTo>
                      <a:pt x="3433" y="2153"/>
                    </a:lnTo>
                    <a:lnTo>
                      <a:pt x="3485" y="2076"/>
                    </a:lnTo>
                    <a:lnTo>
                      <a:pt x="3536" y="1999"/>
                    </a:lnTo>
                    <a:lnTo>
                      <a:pt x="3562" y="1909"/>
                    </a:lnTo>
                    <a:lnTo>
                      <a:pt x="3574" y="1807"/>
                    </a:lnTo>
                    <a:lnTo>
                      <a:pt x="3574" y="488"/>
                    </a:lnTo>
                    <a:lnTo>
                      <a:pt x="3562" y="398"/>
                    </a:lnTo>
                    <a:lnTo>
                      <a:pt x="3536" y="308"/>
                    </a:lnTo>
                    <a:lnTo>
                      <a:pt x="3485" y="219"/>
                    </a:lnTo>
                    <a:lnTo>
                      <a:pt x="3433" y="155"/>
                    </a:lnTo>
                    <a:lnTo>
                      <a:pt x="3357" y="91"/>
                    </a:lnTo>
                    <a:lnTo>
                      <a:pt x="3280" y="39"/>
                    </a:lnTo>
                    <a:lnTo>
                      <a:pt x="3177" y="14"/>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7;p36">
                <a:extLst>
                  <a:ext uri="{FF2B5EF4-FFF2-40B4-BE49-F238E27FC236}">
                    <a16:creationId xmlns:a16="http://schemas.microsoft.com/office/drawing/2014/main" id="{857A4888-575B-80F8-8778-0A7CCAF15EE7}"/>
                  </a:ext>
                </a:extLst>
              </p:cNvPr>
              <p:cNvSpPr/>
              <p:nvPr/>
            </p:nvSpPr>
            <p:spPr>
              <a:xfrm>
                <a:off x="4130322" y="1079085"/>
                <a:ext cx="142045" cy="142706"/>
              </a:xfrm>
              <a:custGeom>
                <a:avLst/>
                <a:gdLst/>
                <a:ahLst/>
                <a:cxnLst/>
                <a:rect l="l" t="t" r="r" b="b"/>
                <a:pathLst>
                  <a:path w="2793" h="2806" extrusionOk="0">
                    <a:moveTo>
                      <a:pt x="1397" y="0"/>
                    </a:moveTo>
                    <a:lnTo>
                      <a:pt x="1256" y="13"/>
                    </a:lnTo>
                    <a:lnTo>
                      <a:pt x="1115" y="26"/>
                    </a:lnTo>
                    <a:lnTo>
                      <a:pt x="987" y="64"/>
                    </a:lnTo>
                    <a:lnTo>
                      <a:pt x="859" y="115"/>
                    </a:lnTo>
                    <a:lnTo>
                      <a:pt x="731" y="167"/>
                    </a:lnTo>
                    <a:lnTo>
                      <a:pt x="615" y="243"/>
                    </a:lnTo>
                    <a:lnTo>
                      <a:pt x="513" y="320"/>
                    </a:lnTo>
                    <a:lnTo>
                      <a:pt x="410" y="410"/>
                    </a:lnTo>
                    <a:lnTo>
                      <a:pt x="321" y="512"/>
                    </a:lnTo>
                    <a:lnTo>
                      <a:pt x="231" y="615"/>
                    </a:lnTo>
                    <a:lnTo>
                      <a:pt x="167" y="730"/>
                    </a:lnTo>
                    <a:lnTo>
                      <a:pt x="103" y="858"/>
                    </a:lnTo>
                    <a:lnTo>
                      <a:pt x="65" y="986"/>
                    </a:lnTo>
                    <a:lnTo>
                      <a:pt x="26" y="1114"/>
                    </a:lnTo>
                    <a:lnTo>
                      <a:pt x="1" y="1255"/>
                    </a:lnTo>
                    <a:lnTo>
                      <a:pt x="1" y="1409"/>
                    </a:lnTo>
                    <a:lnTo>
                      <a:pt x="1" y="1550"/>
                    </a:lnTo>
                    <a:lnTo>
                      <a:pt x="26" y="1691"/>
                    </a:lnTo>
                    <a:lnTo>
                      <a:pt x="65" y="1819"/>
                    </a:lnTo>
                    <a:lnTo>
                      <a:pt x="103" y="1947"/>
                    </a:lnTo>
                    <a:lnTo>
                      <a:pt x="167" y="2075"/>
                    </a:lnTo>
                    <a:lnTo>
                      <a:pt x="231" y="2190"/>
                    </a:lnTo>
                    <a:lnTo>
                      <a:pt x="321" y="2293"/>
                    </a:lnTo>
                    <a:lnTo>
                      <a:pt x="410" y="2395"/>
                    </a:lnTo>
                    <a:lnTo>
                      <a:pt x="513" y="2485"/>
                    </a:lnTo>
                    <a:lnTo>
                      <a:pt x="615" y="2562"/>
                    </a:lnTo>
                    <a:lnTo>
                      <a:pt x="731" y="2639"/>
                    </a:lnTo>
                    <a:lnTo>
                      <a:pt x="859" y="2690"/>
                    </a:lnTo>
                    <a:lnTo>
                      <a:pt x="987" y="2741"/>
                    </a:lnTo>
                    <a:lnTo>
                      <a:pt x="1115" y="2779"/>
                    </a:lnTo>
                    <a:lnTo>
                      <a:pt x="1256" y="2792"/>
                    </a:lnTo>
                    <a:lnTo>
                      <a:pt x="1397" y="2805"/>
                    </a:lnTo>
                    <a:lnTo>
                      <a:pt x="1538" y="2792"/>
                    </a:lnTo>
                    <a:lnTo>
                      <a:pt x="1678" y="2779"/>
                    </a:lnTo>
                    <a:lnTo>
                      <a:pt x="1819" y="2741"/>
                    </a:lnTo>
                    <a:lnTo>
                      <a:pt x="1947" y="2690"/>
                    </a:lnTo>
                    <a:lnTo>
                      <a:pt x="2063" y="2639"/>
                    </a:lnTo>
                    <a:lnTo>
                      <a:pt x="2178" y="2562"/>
                    </a:lnTo>
                    <a:lnTo>
                      <a:pt x="2293" y="2485"/>
                    </a:lnTo>
                    <a:lnTo>
                      <a:pt x="2383" y="2395"/>
                    </a:lnTo>
                    <a:lnTo>
                      <a:pt x="2472" y="2293"/>
                    </a:lnTo>
                    <a:lnTo>
                      <a:pt x="2562" y="2190"/>
                    </a:lnTo>
                    <a:lnTo>
                      <a:pt x="2626" y="2075"/>
                    </a:lnTo>
                    <a:lnTo>
                      <a:pt x="2690" y="1947"/>
                    </a:lnTo>
                    <a:lnTo>
                      <a:pt x="2741" y="1819"/>
                    </a:lnTo>
                    <a:lnTo>
                      <a:pt x="2767" y="1691"/>
                    </a:lnTo>
                    <a:lnTo>
                      <a:pt x="2793" y="1550"/>
                    </a:lnTo>
                    <a:lnTo>
                      <a:pt x="2793" y="1409"/>
                    </a:lnTo>
                    <a:lnTo>
                      <a:pt x="2793" y="1255"/>
                    </a:lnTo>
                    <a:lnTo>
                      <a:pt x="2767" y="1114"/>
                    </a:lnTo>
                    <a:lnTo>
                      <a:pt x="2741" y="986"/>
                    </a:lnTo>
                    <a:lnTo>
                      <a:pt x="2690" y="858"/>
                    </a:lnTo>
                    <a:lnTo>
                      <a:pt x="2626" y="730"/>
                    </a:lnTo>
                    <a:lnTo>
                      <a:pt x="2562" y="615"/>
                    </a:lnTo>
                    <a:lnTo>
                      <a:pt x="2472" y="512"/>
                    </a:lnTo>
                    <a:lnTo>
                      <a:pt x="2383" y="410"/>
                    </a:lnTo>
                    <a:lnTo>
                      <a:pt x="2293" y="320"/>
                    </a:lnTo>
                    <a:lnTo>
                      <a:pt x="2178" y="243"/>
                    </a:lnTo>
                    <a:lnTo>
                      <a:pt x="2063" y="167"/>
                    </a:lnTo>
                    <a:lnTo>
                      <a:pt x="1947" y="115"/>
                    </a:lnTo>
                    <a:lnTo>
                      <a:pt x="1819"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8;p36">
                <a:extLst>
                  <a:ext uri="{FF2B5EF4-FFF2-40B4-BE49-F238E27FC236}">
                    <a16:creationId xmlns:a16="http://schemas.microsoft.com/office/drawing/2014/main" id="{8DEEA854-89AC-E018-D3F2-7D6A7656456B}"/>
                  </a:ext>
                </a:extLst>
              </p:cNvPr>
              <p:cNvSpPr/>
              <p:nvPr/>
            </p:nvSpPr>
            <p:spPr>
              <a:xfrm>
                <a:off x="4500965" y="1190461"/>
                <a:ext cx="142706" cy="142706"/>
              </a:xfrm>
              <a:custGeom>
                <a:avLst/>
                <a:gdLst/>
                <a:ahLst/>
                <a:cxnLst/>
                <a:rect l="l" t="t" r="r" b="b"/>
                <a:pathLst>
                  <a:path w="2806" h="2806" extrusionOk="0">
                    <a:moveTo>
                      <a:pt x="1396" y="0"/>
                    </a:moveTo>
                    <a:lnTo>
                      <a:pt x="1255" y="13"/>
                    </a:lnTo>
                    <a:lnTo>
                      <a:pt x="1115" y="26"/>
                    </a:lnTo>
                    <a:lnTo>
                      <a:pt x="986" y="64"/>
                    </a:lnTo>
                    <a:lnTo>
                      <a:pt x="858" y="116"/>
                    </a:lnTo>
                    <a:lnTo>
                      <a:pt x="730" y="167"/>
                    </a:lnTo>
                    <a:lnTo>
                      <a:pt x="615" y="244"/>
                    </a:lnTo>
                    <a:lnTo>
                      <a:pt x="513" y="320"/>
                    </a:lnTo>
                    <a:lnTo>
                      <a:pt x="410" y="410"/>
                    </a:lnTo>
                    <a:lnTo>
                      <a:pt x="320" y="513"/>
                    </a:lnTo>
                    <a:lnTo>
                      <a:pt x="244" y="615"/>
                    </a:lnTo>
                    <a:lnTo>
                      <a:pt x="167" y="730"/>
                    </a:lnTo>
                    <a:lnTo>
                      <a:pt x="116" y="858"/>
                    </a:lnTo>
                    <a:lnTo>
                      <a:pt x="64" y="986"/>
                    </a:lnTo>
                    <a:lnTo>
                      <a:pt x="26" y="1115"/>
                    </a:lnTo>
                    <a:lnTo>
                      <a:pt x="13" y="1255"/>
                    </a:lnTo>
                    <a:lnTo>
                      <a:pt x="0" y="1396"/>
                    </a:lnTo>
                    <a:lnTo>
                      <a:pt x="13" y="1550"/>
                    </a:lnTo>
                    <a:lnTo>
                      <a:pt x="26" y="1691"/>
                    </a:lnTo>
                    <a:lnTo>
                      <a:pt x="64" y="1819"/>
                    </a:lnTo>
                    <a:lnTo>
                      <a:pt x="116" y="1947"/>
                    </a:lnTo>
                    <a:lnTo>
                      <a:pt x="167" y="2075"/>
                    </a:lnTo>
                    <a:lnTo>
                      <a:pt x="244" y="2190"/>
                    </a:lnTo>
                    <a:lnTo>
                      <a:pt x="320" y="2293"/>
                    </a:lnTo>
                    <a:lnTo>
                      <a:pt x="410" y="2395"/>
                    </a:lnTo>
                    <a:lnTo>
                      <a:pt x="513" y="2485"/>
                    </a:lnTo>
                    <a:lnTo>
                      <a:pt x="615" y="2562"/>
                    </a:lnTo>
                    <a:lnTo>
                      <a:pt x="730" y="2639"/>
                    </a:lnTo>
                    <a:lnTo>
                      <a:pt x="858" y="2690"/>
                    </a:lnTo>
                    <a:lnTo>
                      <a:pt x="986" y="2741"/>
                    </a:lnTo>
                    <a:lnTo>
                      <a:pt x="1115" y="2780"/>
                    </a:lnTo>
                    <a:lnTo>
                      <a:pt x="1255" y="2792"/>
                    </a:lnTo>
                    <a:lnTo>
                      <a:pt x="1396" y="2805"/>
                    </a:lnTo>
                    <a:lnTo>
                      <a:pt x="1550" y="2792"/>
                    </a:lnTo>
                    <a:lnTo>
                      <a:pt x="1678" y="2780"/>
                    </a:lnTo>
                    <a:lnTo>
                      <a:pt x="1819" y="2741"/>
                    </a:lnTo>
                    <a:lnTo>
                      <a:pt x="1947" y="2690"/>
                    </a:lnTo>
                    <a:lnTo>
                      <a:pt x="2075" y="2639"/>
                    </a:lnTo>
                    <a:lnTo>
                      <a:pt x="2190" y="2562"/>
                    </a:lnTo>
                    <a:lnTo>
                      <a:pt x="2293" y="2485"/>
                    </a:lnTo>
                    <a:lnTo>
                      <a:pt x="2395" y="2395"/>
                    </a:lnTo>
                    <a:lnTo>
                      <a:pt x="2485" y="2293"/>
                    </a:lnTo>
                    <a:lnTo>
                      <a:pt x="2562" y="2190"/>
                    </a:lnTo>
                    <a:lnTo>
                      <a:pt x="2639" y="2075"/>
                    </a:lnTo>
                    <a:lnTo>
                      <a:pt x="2690" y="1947"/>
                    </a:lnTo>
                    <a:lnTo>
                      <a:pt x="2741" y="1819"/>
                    </a:lnTo>
                    <a:lnTo>
                      <a:pt x="2780" y="1691"/>
                    </a:lnTo>
                    <a:lnTo>
                      <a:pt x="2792" y="1550"/>
                    </a:lnTo>
                    <a:lnTo>
                      <a:pt x="2805" y="1396"/>
                    </a:lnTo>
                    <a:lnTo>
                      <a:pt x="2792" y="1255"/>
                    </a:lnTo>
                    <a:lnTo>
                      <a:pt x="2780" y="1115"/>
                    </a:lnTo>
                    <a:lnTo>
                      <a:pt x="2741" y="986"/>
                    </a:lnTo>
                    <a:lnTo>
                      <a:pt x="2690" y="858"/>
                    </a:lnTo>
                    <a:lnTo>
                      <a:pt x="2639" y="730"/>
                    </a:lnTo>
                    <a:lnTo>
                      <a:pt x="2562" y="615"/>
                    </a:lnTo>
                    <a:lnTo>
                      <a:pt x="2485" y="513"/>
                    </a:lnTo>
                    <a:lnTo>
                      <a:pt x="2395" y="410"/>
                    </a:lnTo>
                    <a:lnTo>
                      <a:pt x="2293" y="320"/>
                    </a:lnTo>
                    <a:lnTo>
                      <a:pt x="2190" y="244"/>
                    </a:lnTo>
                    <a:lnTo>
                      <a:pt x="2075" y="167"/>
                    </a:lnTo>
                    <a:lnTo>
                      <a:pt x="1947" y="116"/>
                    </a:lnTo>
                    <a:lnTo>
                      <a:pt x="1819" y="64"/>
                    </a:lnTo>
                    <a:lnTo>
                      <a:pt x="1678" y="26"/>
                    </a:lnTo>
                    <a:lnTo>
                      <a:pt x="1550" y="13"/>
                    </a:lnTo>
                    <a:lnTo>
                      <a:pt x="13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9;p36">
                <a:extLst>
                  <a:ext uri="{FF2B5EF4-FFF2-40B4-BE49-F238E27FC236}">
                    <a16:creationId xmlns:a16="http://schemas.microsoft.com/office/drawing/2014/main" id="{2F4397E1-25F5-ACC9-49A2-AA491781F18E}"/>
                  </a:ext>
                </a:extLst>
              </p:cNvPr>
              <p:cNvSpPr/>
              <p:nvPr/>
            </p:nvSpPr>
            <p:spPr>
              <a:xfrm>
                <a:off x="4818158" y="1035450"/>
                <a:ext cx="142045" cy="142655"/>
              </a:xfrm>
              <a:custGeom>
                <a:avLst/>
                <a:gdLst/>
                <a:ahLst/>
                <a:cxnLst/>
                <a:rect l="l" t="t" r="r" b="b"/>
                <a:pathLst>
                  <a:path w="2793" h="2805" extrusionOk="0">
                    <a:moveTo>
                      <a:pt x="1397" y="0"/>
                    </a:moveTo>
                    <a:lnTo>
                      <a:pt x="1256" y="13"/>
                    </a:lnTo>
                    <a:lnTo>
                      <a:pt x="1115" y="26"/>
                    </a:lnTo>
                    <a:lnTo>
                      <a:pt x="974" y="64"/>
                    </a:lnTo>
                    <a:lnTo>
                      <a:pt x="846" y="115"/>
                    </a:lnTo>
                    <a:lnTo>
                      <a:pt x="731" y="167"/>
                    </a:lnTo>
                    <a:lnTo>
                      <a:pt x="615" y="243"/>
                    </a:lnTo>
                    <a:lnTo>
                      <a:pt x="500" y="320"/>
                    </a:lnTo>
                    <a:lnTo>
                      <a:pt x="411" y="410"/>
                    </a:lnTo>
                    <a:lnTo>
                      <a:pt x="321" y="512"/>
                    </a:lnTo>
                    <a:lnTo>
                      <a:pt x="231" y="615"/>
                    </a:lnTo>
                    <a:lnTo>
                      <a:pt x="167" y="730"/>
                    </a:lnTo>
                    <a:lnTo>
                      <a:pt x="103" y="858"/>
                    </a:lnTo>
                    <a:lnTo>
                      <a:pt x="65" y="986"/>
                    </a:lnTo>
                    <a:lnTo>
                      <a:pt x="26" y="1127"/>
                    </a:lnTo>
                    <a:lnTo>
                      <a:pt x="1" y="1255"/>
                    </a:lnTo>
                    <a:lnTo>
                      <a:pt x="1" y="1409"/>
                    </a:lnTo>
                    <a:lnTo>
                      <a:pt x="1" y="1550"/>
                    </a:lnTo>
                    <a:lnTo>
                      <a:pt x="26" y="1691"/>
                    </a:lnTo>
                    <a:lnTo>
                      <a:pt x="65" y="1819"/>
                    </a:lnTo>
                    <a:lnTo>
                      <a:pt x="103" y="1947"/>
                    </a:lnTo>
                    <a:lnTo>
                      <a:pt x="167" y="2075"/>
                    </a:lnTo>
                    <a:lnTo>
                      <a:pt x="231" y="2190"/>
                    </a:lnTo>
                    <a:lnTo>
                      <a:pt x="321" y="2293"/>
                    </a:lnTo>
                    <a:lnTo>
                      <a:pt x="411" y="2395"/>
                    </a:lnTo>
                    <a:lnTo>
                      <a:pt x="500" y="2485"/>
                    </a:lnTo>
                    <a:lnTo>
                      <a:pt x="615" y="2562"/>
                    </a:lnTo>
                    <a:lnTo>
                      <a:pt x="731" y="2638"/>
                    </a:lnTo>
                    <a:lnTo>
                      <a:pt x="846" y="2690"/>
                    </a:lnTo>
                    <a:lnTo>
                      <a:pt x="974" y="2741"/>
                    </a:lnTo>
                    <a:lnTo>
                      <a:pt x="1115" y="2779"/>
                    </a:lnTo>
                    <a:lnTo>
                      <a:pt x="1256" y="2792"/>
                    </a:lnTo>
                    <a:lnTo>
                      <a:pt x="1397" y="2805"/>
                    </a:lnTo>
                    <a:lnTo>
                      <a:pt x="1538" y="2792"/>
                    </a:lnTo>
                    <a:lnTo>
                      <a:pt x="1678" y="2779"/>
                    </a:lnTo>
                    <a:lnTo>
                      <a:pt x="1807" y="2741"/>
                    </a:lnTo>
                    <a:lnTo>
                      <a:pt x="1947" y="2690"/>
                    </a:lnTo>
                    <a:lnTo>
                      <a:pt x="2063" y="2638"/>
                    </a:lnTo>
                    <a:lnTo>
                      <a:pt x="2178" y="2562"/>
                    </a:lnTo>
                    <a:lnTo>
                      <a:pt x="2293" y="2485"/>
                    </a:lnTo>
                    <a:lnTo>
                      <a:pt x="2383" y="2395"/>
                    </a:lnTo>
                    <a:lnTo>
                      <a:pt x="2473" y="2293"/>
                    </a:lnTo>
                    <a:lnTo>
                      <a:pt x="2562" y="2190"/>
                    </a:lnTo>
                    <a:lnTo>
                      <a:pt x="2626" y="2075"/>
                    </a:lnTo>
                    <a:lnTo>
                      <a:pt x="2690" y="1947"/>
                    </a:lnTo>
                    <a:lnTo>
                      <a:pt x="2729" y="1819"/>
                    </a:lnTo>
                    <a:lnTo>
                      <a:pt x="2767" y="1691"/>
                    </a:lnTo>
                    <a:lnTo>
                      <a:pt x="2793" y="1550"/>
                    </a:lnTo>
                    <a:lnTo>
                      <a:pt x="2793" y="1409"/>
                    </a:lnTo>
                    <a:lnTo>
                      <a:pt x="2793" y="1255"/>
                    </a:lnTo>
                    <a:lnTo>
                      <a:pt x="2767" y="1127"/>
                    </a:lnTo>
                    <a:lnTo>
                      <a:pt x="2729" y="986"/>
                    </a:lnTo>
                    <a:lnTo>
                      <a:pt x="2690" y="858"/>
                    </a:lnTo>
                    <a:lnTo>
                      <a:pt x="2626" y="730"/>
                    </a:lnTo>
                    <a:lnTo>
                      <a:pt x="2562" y="615"/>
                    </a:lnTo>
                    <a:lnTo>
                      <a:pt x="2473" y="512"/>
                    </a:lnTo>
                    <a:lnTo>
                      <a:pt x="2383" y="410"/>
                    </a:lnTo>
                    <a:lnTo>
                      <a:pt x="2293" y="320"/>
                    </a:lnTo>
                    <a:lnTo>
                      <a:pt x="2178" y="243"/>
                    </a:lnTo>
                    <a:lnTo>
                      <a:pt x="2063" y="167"/>
                    </a:lnTo>
                    <a:lnTo>
                      <a:pt x="1947" y="115"/>
                    </a:lnTo>
                    <a:lnTo>
                      <a:pt x="1807"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0;p36">
                <a:extLst>
                  <a:ext uri="{FF2B5EF4-FFF2-40B4-BE49-F238E27FC236}">
                    <a16:creationId xmlns:a16="http://schemas.microsoft.com/office/drawing/2014/main" id="{81AE08FE-7BFE-CD2A-4A4C-598EAD6D6E7C}"/>
                  </a:ext>
                </a:extLst>
              </p:cNvPr>
              <p:cNvSpPr/>
              <p:nvPr/>
            </p:nvSpPr>
            <p:spPr>
              <a:xfrm>
                <a:off x="5542510" y="3991348"/>
                <a:ext cx="142655" cy="142706"/>
              </a:xfrm>
              <a:custGeom>
                <a:avLst/>
                <a:gdLst/>
                <a:ahLst/>
                <a:cxnLst/>
                <a:rect l="l" t="t" r="r" b="b"/>
                <a:pathLst>
                  <a:path w="2805" h="2806" extrusionOk="0">
                    <a:moveTo>
                      <a:pt x="1409" y="0"/>
                    </a:moveTo>
                    <a:lnTo>
                      <a:pt x="1268" y="13"/>
                    </a:lnTo>
                    <a:lnTo>
                      <a:pt x="1127" y="39"/>
                    </a:lnTo>
                    <a:lnTo>
                      <a:pt x="986" y="64"/>
                    </a:lnTo>
                    <a:lnTo>
                      <a:pt x="858" y="116"/>
                    </a:lnTo>
                    <a:lnTo>
                      <a:pt x="743" y="180"/>
                    </a:lnTo>
                    <a:lnTo>
                      <a:pt x="628" y="244"/>
                    </a:lnTo>
                    <a:lnTo>
                      <a:pt x="512" y="320"/>
                    </a:lnTo>
                    <a:lnTo>
                      <a:pt x="410" y="423"/>
                    </a:lnTo>
                    <a:lnTo>
                      <a:pt x="320" y="513"/>
                    </a:lnTo>
                    <a:lnTo>
                      <a:pt x="243" y="628"/>
                    </a:lnTo>
                    <a:lnTo>
                      <a:pt x="179" y="743"/>
                    </a:lnTo>
                    <a:lnTo>
                      <a:pt x="115" y="858"/>
                    </a:lnTo>
                    <a:lnTo>
                      <a:pt x="64" y="986"/>
                    </a:lnTo>
                    <a:lnTo>
                      <a:pt x="38" y="1127"/>
                    </a:lnTo>
                    <a:lnTo>
                      <a:pt x="13" y="1268"/>
                    </a:lnTo>
                    <a:lnTo>
                      <a:pt x="0" y="1409"/>
                    </a:lnTo>
                    <a:lnTo>
                      <a:pt x="13" y="1550"/>
                    </a:lnTo>
                    <a:lnTo>
                      <a:pt x="38" y="1691"/>
                    </a:lnTo>
                    <a:lnTo>
                      <a:pt x="64" y="1819"/>
                    </a:lnTo>
                    <a:lnTo>
                      <a:pt x="115" y="1947"/>
                    </a:lnTo>
                    <a:lnTo>
                      <a:pt x="179" y="2075"/>
                    </a:lnTo>
                    <a:lnTo>
                      <a:pt x="243" y="2190"/>
                    </a:lnTo>
                    <a:lnTo>
                      <a:pt x="320" y="2293"/>
                    </a:lnTo>
                    <a:lnTo>
                      <a:pt x="410" y="2395"/>
                    </a:lnTo>
                    <a:lnTo>
                      <a:pt x="512" y="2485"/>
                    </a:lnTo>
                    <a:lnTo>
                      <a:pt x="628" y="2575"/>
                    </a:lnTo>
                    <a:lnTo>
                      <a:pt x="743" y="2639"/>
                    </a:lnTo>
                    <a:lnTo>
                      <a:pt x="858" y="2703"/>
                    </a:lnTo>
                    <a:lnTo>
                      <a:pt x="986" y="2741"/>
                    </a:lnTo>
                    <a:lnTo>
                      <a:pt x="1127" y="2780"/>
                    </a:lnTo>
                    <a:lnTo>
                      <a:pt x="1268" y="2805"/>
                    </a:lnTo>
                    <a:lnTo>
                      <a:pt x="1550" y="2805"/>
                    </a:lnTo>
                    <a:lnTo>
                      <a:pt x="1691" y="2780"/>
                    </a:lnTo>
                    <a:lnTo>
                      <a:pt x="1819" y="2741"/>
                    </a:lnTo>
                    <a:lnTo>
                      <a:pt x="1947" y="2703"/>
                    </a:lnTo>
                    <a:lnTo>
                      <a:pt x="2075" y="2639"/>
                    </a:lnTo>
                    <a:lnTo>
                      <a:pt x="2190" y="2575"/>
                    </a:lnTo>
                    <a:lnTo>
                      <a:pt x="2293" y="2485"/>
                    </a:lnTo>
                    <a:lnTo>
                      <a:pt x="2395" y="2395"/>
                    </a:lnTo>
                    <a:lnTo>
                      <a:pt x="2485" y="2293"/>
                    </a:lnTo>
                    <a:lnTo>
                      <a:pt x="2562" y="2190"/>
                    </a:lnTo>
                    <a:lnTo>
                      <a:pt x="2638" y="2075"/>
                    </a:lnTo>
                    <a:lnTo>
                      <a:pt x="2702" y="1947"/>
                    </a:lnTo>
                    <a:lnTo>
                      <a:pt x="2741" y="1819"/>
                    </a:lnTo>
                    <a:lnTo>
                      <a:pt x="2779" y="1691"/>
                    </a:lnTo>
                    <a:lnTo>
                      <a:pt x="2805" y="1550"/>
                    </a:lnTo>
                    <a:lnTo>
                      <a:pt x="2805" y="1409"/>
                    </a:lnTo>
                    <a:lnTo>
                      <a:pt x="2805" y="1268"/>
                    </a:lnTo>
                    <a:lnTo>
                      <a:pt x="2779" y="1127"/>
                    </a:lnTo>
                    <a:lnTo>
                      <a:pt x="2741" y="986"/>
                    </a:lnTo>
                    <a:lnTo>
                      <a:pt x="2702" y="858"/>
                    </a:lnTo>
                    <a:lnTo>
                      <a:pt x="2638" y="743"/>
                    </a:lnTo>
                    <a:lnTo>
                      <a:pt x="2562" y="628"/>
                    </a:lnTo>
                    <a:lnTo>
                      <a:pt x="2485" y="513"/>
                    </a:lnTo>
                    <a:lnTo>
                      <a:pt x="2395" y="423"/>
                    </a:lnTo>
                    <a:lnTo>
                      <a:pt x="2293" y="320"/>
                    </a:lnTo>
                    <a:lnTo>
                      <a:pt x="2190" y="244"/>
                    </a:lnTo>
                    <a:lnTo>
                      <a:pt x="2075" y="180"/>
                    </a:lnTo>
                    <a:lnTo>
                      <a:pt x="1947" y="116"/>
                    </a:lnTo>
                    <a:lnTo>
                      <a:pt x="1819" y="64"/>
                    </a:lnTo>
                    <a:lnTo>
                      <a:pt x="1691" y="39"/>
                    </a:lnTo>
                    <a:lnTo>
                      <a:pt x="1550" y="13"/>
                    </a:lnTo>
                    <a:lnTo>
                      <a:pt x="1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11;p36">
                <a:extLst>
                  <a:ext uri="{FF2B5EF4-FFF2-40B4-BE49-F238E27FC236}">
                    <a16:creationId xmlns:a16="http://schemas.microsoft.com/office/drawing/2014/main" id="{B89C6C30-5E1B-4D85-ED80-2273058A3489}"/>
                  </a:ext>
                </a:extLst>
              </p:cNvPr>
              <p:cNvSpPr/>
              <p:nvPr/>
            </p:nvSpPr>
            <p:spPr>
              <a:xfrm>
                <a:off x="5542510" y="4191317"/>
                <a:ext cx="142655" cy="142045"/>
              </a:xfrm>
              <a:custGeom>
                <a:avLst/>
                <a:gdLst/>
                <a:ahLst/>
                <a:cxnLst/>
                <a:rect l="l" t="t" r="r" b="b"/>
                <a:pathLst>
                  <a:path w="2805" h="2793" extrusionOk="0">
                    <a:moveTo>
                      <a:pt x="1268" y="0"/>
                    </a:moveTo>
                    <a:lnTo>
                      <a:pt x="1127" y="26"/>
                    </a:lnTo>
                    <a:lnTo>
                      <a:pt x="986" y="51"/>
                    </a:lnTo>
                    <a:lnTo>
                      <a:pt x="858" y="103"/>
                    </a:lnTo>
                    <a:lnTo>
                      <a:pt x="743" y="167"/>
                    </a:lnTo>
                    <a:lnTo>
                      <a:pt x="628" y="231"/>
                    </a:lnTo>
                    <a:lnTo>
                      <a:pt x="512" y="308"/>
                    </a:lnTo>
                    <a:lnTo>
                      <a:pt x="410" y="410"/>
                    </a:lnTo>
                    <a:lnTo>
                      <a:pt x="320" y="500"/>
                    </a:lnTo>
                    <a:lnTo>
                      <a:pt x="243" y="615"/>
                    </a:lnTo>
                    <a:lnTo>
                      <a:pt x="179" y="730"/>
                    </a:lnTo>
                    <a:lnTo>
                      <a:pt x="115" y="846"/>
                    </a:lnTo>
                    <a:lnTo>
                      <a:pt x="64" y="974"/>
                    </a:lnTo>
                    <a:lnTo>
                      <a:pt x="38" y="1115"/>
                    </a:lnTo>
                    <a:lnTo>
                      <a:pt x="13" y="1255"/>
                    </a:lnTo>
                    <a:lnTo>
                      <a:pt x="0" y="1396"/>
                    </a:lnTo>
                    <a:lnTo>
                      <a:pt x="13" y="1537"/>
                    </a:lnTo>
                    <a:lnTo>
                      <a:pt x="38" y="1678"/>
                    </a:lnTo>
                    <a:lnTo>
                      <a:pt x="64" y="1806"/>
                    </a:lnTo>
                    <a:lnTo>
                      <a:pt x="115" y="1934"/>
                    </a:lnTo>
                    <a:lnTo>
                      <a:pt x="179" y="2062"/>
                    </a:lnTo>
                    <a:lnTo>
                      <a:pt x="243" y="2178"/>
                    </a:lnTo>
                    <a:lnTo>
                      <a:pt x="320" y="2280"/>
                    </a:lnTo>
                    <a:lnTo>
                      <a:pt x="410" y="2383"/>
                    </a:lnTo>
                    <a:lnTo>
                      <a:pt x="512" y="2472"/>
                    </a:lnTo>
                    <a:lnTo>
                      <a:pt x="628" y="2562"/>
                    </a:lnTo>
                    <a:lnTo>
                      <a:pt x="743" y="2626"/>
                    </a:lnTo>
                    <a:lnTo>
                      <a:pt x="858" y="2690"/>
                    </a:lnTo>
                    <a:lnTo>
                      <a:pt x="986" y="2728"/>
                    </a:lnTo>
                    <a:lnTo>
                      <a:pt x="1127" y="2767"/>
                    </a:lnTo>
                    <a:lnTo>
                      <a:pt x="1268" y="2792"/>
                    </a:lnTo>
                    <a:lnTo>
                      <a:pt x="1550" y="2792"/>
                    </a:lnTo>
                    <a:lnTo>
                      <a:pt x="1691" y="2767"/>
                    </a:lnTo>
                    <a:lnTo>
                      <a:pt x="1819" y="2728"/>
                    </a:lnTo>
                    <a:lnTo>
                      <a:pt x="1947" y="2690"/>
                    </a:lnTo>
                    <a:lnTo>
                      <a:pt x="2075" y="2626"/>
                    </a:lnTo>
                    <a:lnTo>
                      <a:pt x="2190" y="2562"/>
                    </a:lnTo>
                    <a:lnTo>
                      <a:pt x="2293" y="2472"/>
                    </a:lnTo>
                    <a:lnTo>
                      <a:pt x="2395" y="2383"/>
                    </a:lnTo>
                    <a:lnTo>
                      <a:pt x="2485" y="2280"/>
                    </a:lnTo>
                    <a:lnTo>
                      <a:pt x="2562" y="2178"/>
                    </a:lnTo>
                    <a:lnTo>
                      <a:pt x="2638" y="2062"/>
                    </a:lnTo>
                    <a:lnTo>
                      <a:pt x="2702" y="1934"/>
                    </a:lnTo>
                    <a:lnTo>
                      <a:pt x="2741" y="1806"/>
                    </a:lnTo>
                    <a:lnTo>
                      <a:pt x="2779" y="1678"/>
                    </a:lnTo>
                    <a:lnTo>
                      <a:pt x="2805" y="1537"/>
                    </a:lnTo>
                    <a:lnTo>
                      <a:pt x="2805" y="1396"/>
                    </a:lnTo>
                    <a:lnTo>
                      <a:pt x="2805" y="1255"/>
                    </a:lnTo>
                    <a:lnTo>
                      <a:pt x="2779" y="1115"/>
                    </a:lnTo>
                    <a:lnTo>
                      <a:pt x="2741" y="974"/>
                    </a:lnTo>
                    <a:lnTo>
                      <a:pt x="2702" y="846"/>
                    </a:lnTo>
                    <a:lnTo>
                      <a:pt x="2638" y="730"/>
                    </a:lnTo>
                    <a:lnTo>
                      <a:pt x="2562" y="615"/>
                    </a:lnTo>
                    <a:lnTo>
                      <a:pt x="2485" y="500"/>
                    </a:lnTo>
                    <a:lnTo>
                      <a:pt x="2395" y="410"/>
                    </a:lnTo>
                    <a:lnTo>
                      <a:pt x="2293" y="308"/>
                    </a:lnTo>
                    <a:lnTo>
                      <a:pt x="2190" y="231"/>
                    </a:lnTo>
                    <a:lnTo>
                      <a:pt x="2075" y="167"/>
                    </a:lnTo>
                    <a:lnTo>
                      <a:pt x="1947" y="103"/>
                    </a:lnTo>
                    <a:lnTo>
                      <a:pt x="1819" y="51"/>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12;p36">
                <a:extLst>
                  <a:ext uri="{FF2B5EF4-FFF2-40B4-BE49-F238E27FC236}">
                    <a16:creationId xmlns:a16="http://schemas.microsoft.com/office/drawing/2014/main" id="{C8495178-160E-C2B8-F5CD-CA98DA165BC6}"/>
                  </a:ext>
                </a:extLst>
              </p:cNvPr>
              <p:cNvSpPr/>
              <p:nvPr/>
            </p:nvSpPr>
            <p:spPr>
              <a:xfrm>
                <a:off x="5542510" y="4390624"/>
                <a:ext cx="142655" cy="142045"/>
              </a:xfrm>
              <a:custGeom>
                <a:avLst/>
                <a:gdLst/>
                <a:ahLst/>
                <a:cxnLst/>
                <a:rect l="l" t="t" r="r" b="b"/>
                <a:pathLst>
                  <a:path w="2805" h="2793" extrusionOk="0">
                    <a:moveTo>
                      <a:pt x="1268" y="0"/>
                    </a:moveTo>
                    <a:lnTo>
                      <a:pt x="1127" y="26"/>
                    </a:lnTo>
                    <a:lnTo>
                      <a:pt x="986" y="52"/>
                    </a:lnTo>
                    <a:lnTo>
                      <a:pt x="858" y="103"/>
                    </a:lnTo>
                    <a:lnTo>
                      <a:pt x="743" y="167"/>
                    </a:lnTo>
                    <a:lnTo>
                      <a:pt x="628" y="231"/>
                    </a:lnTo>
                    <a:lnTo>
                      <a:pt x="512" y="308"/>
                    </a:lnTo>
                    <a:lnTo>
                      <a:pt x="410" y="410"/>
                    </a:lnTo>
                    <a:lnTo>
                      <a:pt x="320" y="500"/>
                    </a:lnTo>
                    <a:lnTo>
                      <a:pt x="243" y="615"/>
                    </a:lnTo>
                    <a:lnTo>
                      <a:pt x="179" y="731"/>
                    </a:lnTo>
                    <a:lnTo>
                      <a:pt x="115" y="846"/>
                    </a:lnTo>
                    <a:lnTo>
                      <a:pt x="64" y="974"/>
                    </a:lnTo>
                    <a:lnTo>
                      <a:pt x="38" y="1115"/>
                    </a:lnTo>
                    <a:lnTo>
                      <a:pt x="13" y="1256"/>
                    </a:lnTo>
                    <a:lnTo>
                      <a:pt x="0" y="1397"/>
                    </a:lnTo>
                    <a:lnTo>
                      <a:pt x="13" y="1537"/>
                    </a:lnTo>
                    <a:lnTo>
                      <a:pt x="38" y="1678"/>
                    </a:lnTo>
                    <a:lnTo>
                      <a:pt x="64" y="1806"/>
                    </a:lnTo>
                    <a:lnTo>
                      <a:pt x="115" y="1934"/>
                    </a:lnTo>
                    <a:lnTo>
                      <a:pt x="179" y="2063"/>
                    </a:lnTo>
                    <a:lnTo>
                      <a:pt x="243" y="2178"/>
                    </a:lnTo>
                    <a:lnTo>
                      <a:pt x="320" y="2280"/>
                    </a:lnTo>
                    <a:lnTo>
                      <a:pt x="410" y="2383"/>
                    </a:lnTo>
                    <a:lnTo>
                      <a:pt x="512" y="2472"/>
                    </a:lnTo>
                    <a:lnTo>
                      <a:pt x="628" y="2562"/>
                    </a:lnTo>
                    <a:lnTo>
                      <a:pt x="743" y="2626"/>
                    </a:lnTo>
                    <a:lnTo>
                      <a:pt x="858" y="2690"/>
                    </a:lnTo>
                    <a:lnTo>
                      <a:pt x="986" y="2729"/>
                    </a:lnTo>
                    <a:lnTo>
                      <a:pt x="1127" y="2767"/>
                    </a:lnTo>
                    <a:lnTo>
                      <a:pt x="1268" y="2793"/>
                    </a:lnTo>
                    <a:lnTo>
                      <a:pt x="1550" y="2793"/>
                    </a:lnTo>
                    <a:lnTo>
                      <a:pt x="1691" y="2767"/>
                    </a:lnTo>
                    <a:lnTo>
                      <a:pt x="1819" y="2729"/>
                    </a:lnTo>
                    <a:lnTo>
                      <a:pt x="1947" y="2690"/>
                    </a:lnTo>
                    <a:lnTo>
                      <a:pt x="2075" y="2626"/>
                    </a:lnTo>
                    <a:lnTo>
                      <a:pt x="2190" y="2562"/>
                    </a:lnTo>
                    <a:lnTo>
                      <a:pt x="2293" y="2472"/>
                    </a:lnTo>
                    <a:lnTo>
                      <a:pt x="2395" y="2383"/>
                    </a:lnTo>
                    <a:lnTo>
                      <a:pt x="2485" y="2280"/>
                    </a:lnTo>
                    <a:lnTo>
                      <a:pt x="2562" y="2178"/>
                    </a:lnTo>
                    <a:lnTo>
                      <a:pt x="2638" y="2063"/>
                    </a:lnTo>
                    <a:lnTo>
                      <a:pt x="2702" y="1934"/>
                    </a:lnTo>
                    <a:lnTo>
                      <a:pt x="2741" y="1806"/>
                    </a:lnTo>
                    <a:lnTo>
                      <a:pt x="2779" y="1678"/>
                    </a:lnTo>
                    <a:lnTo>
                      <a:pt x="2805" y="1537"/>
                    </a:lnTo>
                    <a:lnTo>
                      <a:pt x="2805" y="1397"/>
                    </a:lnTo>
                    <a:lnTo>
                      <a:pt x="2805" y="1256"/>
                    </a:lnTo>
                    <a:lnTo>
                      <a:pt x="2779" y="1115"/>
                    </a:lnTo>
                    <a:lnTo>
                      <a:pt x="2741" y="974"/>
                    </a:lnTo>
                    <a:lnTo>
                      <a:pt x="2702" y="846"/>
                    </a:lnTo>
                    <a:lnTo>
                      <a:pt x="2638" y="731"/>
                    </a:lnTo>
                    <a:lnTo>
                      <a:pt x="2562" y="615"/>
                    </a:lnTo>
                    <a:lnTo>
                      <a:pt x="2485" y="500"/>
                    </a:lnTo>
                    <a:lnTo>
                      <a:pt x="2395" y="410"/>
                    </a:lnTo>
                    <a:lnTo>
                      <a:pt x="2293" y="308"/>
                    </a:lnTo>
                    <a:lnTo>
                      <a:pt x="2190" y="231"/>
                    </a:lnTo>
                    <a:lnTo>
                      <a:pt x="2075" y="167"/>
                    </a:lnTo>
                    <a:lnTo>
                      <a:pt x="1947" y="103"/>
                    </a:lnTo>
                    <a:lnTo>
                      <a:pt x="1819" y="52"/>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13;p36">
                <a:extLst>
                  <a:ext uri="{FF2B5EF4-FFF2-40B4-BE49-F238E27FC236}">
                    <a16:creationId xmlns:a16="http://schemas.microsoft.com/office/drawing/2014/main" id="{DDA45AFB-C1AE-B969-6DC3-BCBD8C52F6A7}"/>
                  </a:ext>
                </a:extLst>
              </p:cNvPr>
              <p:cNvSpPr/>
              <p:nvPr/>
            </p:nvSpPr>
            <p:spPr>
              <a:xfrm>
                <a:off x="3805297" y="2157096"/>
                <a:ext cx="282768" cy="215636"/>
              </a:xfrm>
              <a:custGeom>
                <a:avLst/>
                <a:gdLst/>
                <a:ahLst/>
                <a:cxnLst/>
                <a:rect l="l" t="t" r="r" b="b"/>
                <a:pathLst>
                  <a:path w="5560" h="4240" extrusionOk="0">
                    <a:moveTo>
                      <a:pt x="0" y="0"/>
                    </a:moveTo>
                    <a:lnTo>
                      <a:pt x="0" y="4240"/>
                    </a:lnTo>
                    <a:lnTo>
                      <a:pt x="5559" y="4240"/>
                    </a:lnTo>
                    <a:lnTo>
                      <a:pt x="5559" y="0"/>
                    </a:lnTo>
                    <a:close/>
                  </a:path>
                </a:pathLst>
              </a:custGeom>
              <a:solidFill>
                <a:srgbClr val="70F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14;p36">
                <a:extLst>
                  <a:ext uri="{FF2B5EF4-FFF2-40B4-BE49-F238E27FC236}">
                    <a16:creationId xmlns:a16="http://schemas.microsoft.com/office/drawing/2014/main" id="{34E1F38E-745F-C2BC-A798-2C66FDC8E788}"/>
                  </a:ext>
                </a:extLst>
              </p:cNvPr>
              <p:cNvSpPr/>
              <p:nvPr/>
            </p:nvSpPr>
            <p:spPr>
              <a:xfrm>
                <a:off x="4126406" y="2230686"/>
                <a:ext cx="891125" cy="756963"/>
              </a:xfrm>
              <a:custGeom>
                <a:avLst/>
                <a:gdLst/>
                <a:ahLst/>
                <a:cxnLst/>
                <a:rect l="l" t="t" r="r" b="b"/>
                <a:pathLst>
                  <a:path w="17522" h="14884" extrusionOk="0">
                    <a:moveTo>
                      <a:pt x="8684" y="0"/>
                    </a:moveTo>
                    <a:lnTo>
                      <a:pt x="8377" y="13"/>
                    </a:lnTo>
                    <a:lnTo>
                      <a:pt x="8082" y="52"/>
                    </a:lnTo>
                    <a:lnTo>
                      <a:pt x="7788" y="103"/>
                    </a:lnTo>
                    <a:lnTo>
                      <a:pt x="7506" y="180"/>
                    </a:lnTo>
                    <a:lnTo>
                      <a:pt x="7224" y="282"/>
                    </a:lnTo>
                    <a:lnTo>
                      <a:pt x="6955" y="398"/>
                    </a:lnTo>
                    <a:lnTo>
                      <a:pt x="6712" y="538"/>
                    </a:lnTo>
                    <a:lnTo>
                      <a:pt x="6469" y="692"/>
                    </a:lnTo>
                    <a:lnTo>
                      <a:pt x="6238" y="859"/>
                    </a:lnTo>
                    <a:lnTo>
                      <a:pt x="6020" y="1038"/>
                    </a:lnTo>
                    <a:lnTo>
                      <a:pt x="5815" y="1243"/>
                    </a:lnTo>
                    <a:lnTo>
                      <a:pt x="5623" y="1461"/>
                    </a:lnTo>
                    <a:lnTo>
                      <a:pt x="5444" y="1691"/>
                    </a:lnTo>
                    <a:lnTo>
                      <a:pt x="5290" y="1934"/>
                    </a:lnTo>
                    <a:lnTo>
                      <a:pt x="5149" y="2178"/>
                    </a:lnTo>
                    <a:lnTo>
                      <a:pt x="5034" y="2447"/>
                    </a:lnTo>
                    <a:lnTo>
                      <a:pt x="4906" y="2370"/>
                    </a:lnTo>
                    <a:lnTo>
                      <a:pt x="4778" y="2293"/>
                    </a:lnTo>
                    <a:lnTo>
                      <a:pt x="4637" y="2229"/>
                    </a:lnTo>
                    <a:lnTo>
                      <a:pt x="4483" y="2178"/>
                    </a:lnTo>
                    <a:lnTo>
                      <a:pt x="4343" y="2139"/>
                    </a:lnTo>
                    <a:lnTo>
                      <a:pt x="4189" y="2101"/>
                    </a:lnTo>
                    <a:lnTo>
                      <a:pt x="4022" y="2088"/>
                    </a:lnTo>
                    <a:lnTo>
                      <a:pt x="3869" y="2075"/>
                    </a:lnTo>
                    <a:lnTo>
                      <a:pt x="3651" y="2088"/>
                    </a:lnTo>
                    <a:lnTo>
                      <a:pt x="3446" y="2127"/>
                    </a:lnTo>
                    <a:lnTo>
                      <a:pt x="3254" y="2178"/>
                    </a:lnTo>
                    <a:lnTo>
                      <a:pt x="3062" y="2242"/>
                    </a:lnTo>
                    <a:lnTo>
                      <a:pt x="2882" y="2332"/>
                    </a:lnTo>
                    <a:lnTo>
                      <a:pt x="2716" y="2434"/>
                    </a:lnTo>
                    <a:lnTo>
                      <a:pt x="2562" y="2549"/>
                    </a:lnTo>
                    <a:lnTo>
                      <a:pt x="2409" y="2690"/>
                    </a:lnTo>
                    <a:lnTo>
                      <a:pt x="2281" y="2831"/>
                    </a:lnTo>
                    <a:lnTo>
                      <a:pt x="2165" y="2985"/>
                    </a:lnTo>
                    <a:lnTo>
                      <a:pt x="2050" y="3164"/>
                    </a:lnTo>
                    <a:lnTo>
                      <a:pt x="1973" y="3343"/>
                    </a:lnTo>
                    <a:lnTo>
                      <a:pt x="1896" y="3523"/>
                    </a:lnTo>
                    <a:lnTo>
                      <a:pt x="1845" y="3728"/>
                    </a:lnTo>
                    <a:lnTo>
                      <a:pt x="1819" y="3933"/>
                    </a:lnTo>
                    <a:lnTo>
                      <a:pt x="1807" y="4137"/>
                    </a:lnTo>
                    <a:lnTo>
                      <a:pt x="1819" y="4317"/>
                    </a:lnTo>
                    <a:lnTo>
                      <a:pt x="1845" y="4483"/>
                    </a:lnTo>
                    <a:lnTo>
                      <a:pt x="1883" y="4650"/>
                    </a:lnTo>
                    <a:lnTo>
                      <a:pt x="1922" y="4803"/>
                    </a:lnTo>
                    <a:lnTo>
                      <a:pt x="1717" y="4893"/>
                    </a:lnTo>
                    <a:lnTo>
                      <a:pt x="1525" y="5008"/>
                    </a:lnTo>
                    <a:lnTo>
                      <a:pt x="1333" y="5136"/>
                    </a:lnTo>
                    <a:lnTo>
                      <a:pt x="1153" y="5265"/>
                    </a:lnTo>
                    <a:lnTo>
                      <a:pt x="987" y="5418"/>
                    </a:lnTo>
                    <a:lnTo>
                      <a:pt x="820" y="5572"/>
                    </a:lnTo>
                    <a:lnTo>
                      <a:pt x="680" y="5751"/>
                    </a:lnTo>
                    <a:lnTo>
                      <a:pt x="539" y="5931"/>
                    </a:lnTo>
                    <a:lnTo>
                      <a:pt x="423" y="6123"/>
                    </a:lnTo>
                    <a:lnTo>
                      <a:pt x="321" y="6328"/>
                    </a:lnTo>
                    <a:lnTo>
                      <a:pt x="218" y="6533"/>
                    </a:lnTo>
                    <a:lnTo>
                      <a:pt x="142" y="6750"/>
                    </a:lnTo>
                    <a:lnTo>
                      <a:pt x="90" y="6981"/>
                    </a:lnTo>
                    <a:lnTo>
                      <a:pt x="39" y="7211"/>
                    </a:lnTo>
                    <a:lnTo>
                      <a:pt x="14" y="7442"/>
                    </a:lnTo>
                    <a:lnTo>
                      <a:pt x="1" y="7685"/>
                    </a:lnTo>
                    <a:lnTo>
                      <a:pt x="14" y="7916"/>
                    </a:lnTo>
                    <a:lnTo>
                      <a:pt x="39" y="8159"/>
                    </a:lnTo>
                    <a:lnTo>
                      <a:pt x="78" y="8377"/>
                    </a:lnTo>
                    <a:lnTo>
                      <a:pt x="142" y="8607"/>
                    </a:lnTo>
                    <a:lnTo>
                      <a:pt x="218" y="8812"/>
                    </a:lnTo>
                    <a:lnTo>
                      <a:pt x="308" y="9030"/>
                    </a:lnTo>
                    <a:lnTo>
                      <a:pt x="411" y="9222"/>
                    </a:lnTo>
                    <a:lnTo>
                      <a:pt x="526" y="9414"/>
                    </a:lnTo>
                    <a:lnTo>
                      <a:pt x="667" y="9594"/>
                    </a:lnTo>
                    <a:lnTo>
                      <a:pt x="808" y="9760"/>
                    </a:lnTo>
                    <a:lnTo>
                      <a:pt x="961" y="9927"/>
                    </a:lnTo>
                    <a:lnTo>
                      <a:pt x="1128" y="10080"/>
                    </a:lnTo>
                    <a:lnTo>
                      <a:pt x="1307" y="10208"/>
                    </a:lnTo>
                    <a:lnTo>
                      <a:pt x="1486" y="10336"/>
                    </a:lnTo>
                    <a:lnTo>
                      <a:pt x="1679" y="10452"/>
                    </a:lnTo>
                    <a:lnTo>
                      <a:pt x="1883" y="10541"/>
                    </a:lnTo>
                    <a:lnTo>
                      <a:pt x="1858" y="10669"/>
                    </a:lnTo>
                    <a:lnTo>
                      <a:pt x="1832" y="10810"/>
                    </a:lnTo>
                    <a:lnTo>
                      <a:pt x="1819" y="10938"/>
                    </a:lnTo>
                    <a:lnTo>
                      <a:pt x="1807" y="11079"/>
                    </a:lnTo>
                    <a:lnTo>
                      <a:pt x="1819" y="11284"/>
                    </a:lnTo>
                    <a:lnTo>
                      <a:pt x="1845" y="11489"/>
                    </a:lnTo>
                    <a:lnTo>
                      <a:pt x="1896" y="11694"/>
                    </a:lnTo>
                    <a:lnTo>
                      <a:pt x="1973" y="11873"/>
                    </a:lnTo>
                    <a:lnTo>
                      <a:pt x="2050" y="12066"/>
                    </a:lnTo>
                    <a:lnTo>
                      <a:pt x="2165" y="12232"/>
                    </a:lnTo>
                    <a:lnTo>
                      <a:pt x="2281" y="12386"/>
                    </a:lnTo>
                    <a:lnTo>
                      <a:pt x="2409" y="12539"/>
                    </a:lnTo>
                    <a:lnTo>
                      <a:pt x="2562" y="12668"/>
                    </a:lnTo>
                    <a:lnTo>
                      <a:pt x="2716" y="12783"/>
                    </a:lnTo>
                    <a:lnTo>
                      <a:pt x="2882" y="12885"/>
                    </a:lnTo>
                    <a:lnTo>
                      <a:pt x="3062" y="12975"/>
                    </a:lnTo>
                    <a:lnTo>
                      <a:pt x="3254" y="13039"/>
                    </a:lnTo>
                    <a:lnTo>
                      <a:pt x="3446" y="13090"/>
                    </a:lnTo>
                    <a:lnTo>
                      <a:pt x="3651" y="13129"/>
                    </a:lnTo>
                    <a:lnTo>
                      <a:pt x="3869" y="13141"/>
                    </a:lnTo>
                    <a:lnTo>
                      <a:pt x="4022" y="13129"/>
                    </a:lnTo>
                    <a:lnTo>
                      <a:pt x="4176" y="13103"/>
                    </a:lnTo>
                    <a:lnTo>
                      <a:pt x="4330" y="13077"/>
                    </a:lnTo>
                    <a:lnTo>
                      <a:pt x="4471" y="13039"/>
                    </a:lnTo>
                    <a:lnTo>
                      <a:pt x="4548" y="13231"/>
                    </a:lnTo>
                    <a:lnTo>
                      <a:pt x="4637" y="13423"/>
                    </a:lnTo>
                    <a:lnTo>
                      <a:pt x="4752" y="13602"/>
                    </a:lnTo>
                    <a:lnTo>
                      <a:pt x="4868" y="13782"/>
                    </a:lnTo>
                    <a:lnTo>
                      <a:pt x="4996" y="13935"/>
                    </a:lnTo>
                    <a:lnTo>
                      <a:pt x="5137" y="14089"/>
                    </a:lnTo>
                    <a:lnTo>
                      <a:pt x="5290" y="14230"/>
                    </a:lnTo>
                    <a:lnTo>
                      <a:pt x="5457" y="14358"/>
                    </a:lnTo>
                    <a:lnTo>
                      <a:pt x="5623" y="14473"/>
                    </a:lnTo>
                    <a:lnTo>
                      <a:pt x="5815" y="14576"/>
                    </a:lnTo>
                    <a:lnTo>
                      <a:pt x="6008" y="14666"/>
                    </a:lnTo>
                    <a:lnTo>
                      <a:pt x="6200" y="14742"/>
                    </a:lnTo>
                    <a:lnTo>
                      <a:pt x="6405" y="14806"/>
                    </a:lnTo>
                    <a:lnTo>
                      <a:pt x="6622" y="14845"/>
                    </a:lnTo>
                    <a:lnTo>
                      <a:pt x="6840" y="14870"/>
                    </a:lnTo>
                    <a:lnTo>
                      <a:pt x="7058" y="14883"/>
                    </a:lnTo>
                    <a:lnTo>
                      <a:pt x="7327" y="14870"/>
                    </a:lnTo>
                    <a:lnTo>
                      <a:pt x="7596" y="14832"/>
                    </a:lnTo>
                    <a:lnTo>
                      <a:pt x="7852" y="14768"/>
                    </a:lnTo>
                    <a:lnTo>
                      <a:pt x="8108" y="14678"/>
                    </a:lnTo>
                    <a:lnTo>
                      <a:pt x="8339" y="14563"/>
                    </a:lnTo>
                    <a:lnTo>
                      <a:pt x="8556" y="14435"/>
                    </a:lnTo>
                    <a:lnTo>
                      <a:pt x="8761" y="14281"/>
                    </a:lnTo>
                    <a:lnTo>
                      <a:pt x="8966" y="14102"/>
                    </a:lnTo>
                    <a:lnTo>
                      <a:pt x="9133" y="13923"/>
                    </a:lnTo>
                    <a:lnTo>
                      <a:pt x="9299" y="13718"/>
                    </a:lnTo>
                    <a:lnTo>
                      <a:pt x="9427" y="13500"/>
                    </a:lnTo>
                    <a:lnTo>
                      <a:pt x="9543" y="13269"/>
                    </a:lnTo>
                    <a:lnTo>
                      <a:pt x="9645" y="13026"/>
                    </a:lnTo>
                    <a:lnTo>
                      <a:pt x="9722" y="12770"/>
                    </a:lnTo>
                    <a:lnTo>
                      <a:pt x="9760" y="12501"/>
                    </a:lnTo>
                    <a:lnTo>
                      <a:pt x="9786" y="12232"/>
                    </a:lnTo>
                    <a:lnTo>
                      <a:pt x="9888" y="12296"/>
                    </a:lnTo>
                    <a:lnTo>
                      <a:pt x="9991" y="12347"/>
                    </a:lnTo>
                    <a:lnTo>
                      <a:pt x="10106" y="12386"/>
                    </a:lnTo>
                    <a:lnTo>
                      <a:pt x="10221" y="12424"/>
                    </a:lnTo>
                    <a:lnTo>
                      <a:pt x="10337" y="12463"/>
                    </a:lnTo>
                    <a:lnTo>
                      <a:pt x="10452" y="12488"/>
                    </a:lnTo>
                    <a:lnTo>
                      <a:pt x="10580" y="12501"/>
                    </a:lnTo>
                    <a:lnTo>
                      <a:pt x="10708" y="12501"/>
                    </a:lnTo>
                    <a:lnTo>
                      <a:pt x="10913" y="12488"/>
                    </a:lnTo>
                    <a:lnTo>
                      <a:pt x="11105" y="12450"/>
                    </a:lnTo>
                    <a:lnTo>
                      <a:pt x="11284" y="12399"/>
                    </a:lnTo>
                    <a:lnTo>
                      <a:pt x="11464" y="12322"/>
                    </a:lnTo>
                    <a:lnTo>
                      <a:pt x="11630" y="12232"/>
                    </a:lnTo>
                    <a:lnTo>
                      <a:pt x="11784" y="12117"/>
                    </a:lnTo>
                    <a:lnTo>
                      <a:pt x="11925" y="11989"/>
                    </a:lnTo>
                    <a:lnTo>
                      <a:pt x="12053" y="11848"/>
                    </a:lnTo>
                    <a:lnTo>
                      <a:pt x="12168" y="11950"/>
                    </a:lnTo>
                    <a:lnTo>
                      <a:pt x="12283" y="12027"/>
                    </a:lnTo>
                    <a:lnTo>
                      <a:pt x="12412" y="12104"/>
                    </a:lnTo>
                    <a:lnTo>
                      <a:pt x="12552" y="12168"/>
                    </a:lnTo>
                    <a:lnTo>
                      <a:pt x="12693" y="12206"/>
                    </a:lnTo>
                    <a:lnTo>
                      <a:pt x="12834" y="12245"/>
                    </a:lnTo>
                    <a:lnTo>
                      <a:pt x="12988" y="12270"/>
                    </a:lnTo>
                    <a:lnTo>
                      <a:pt x="13308" y="12270"/>
                    </a:lnTo>
                    <a:lnTo>
                      <a:pt x="13462" y="12245"/>
                    </a:lnTo>
                    <a:lnTo>
                      <a:pt x="13603" y="12206"/>
                    </a:lnTo>
                    <a:lnTo>
                      <a:pt x="13744" y="12155"/>
                    </a:lnTo>
                    <a:lnTo>
                      <a:pt x="13884" y="12104"/>
                    </a:lnTo>
                    <a:lnTo>
                      <a:pt x="14013" y="12027"/>
                    </a:lnTo>
                    <a:lnTo>
                      <a:pt x="14128" y="11937"/>
                    </a:lnTo>
                    <a:lnTo>
                      <a:pt x="14243" y="11848"/>
                    </a:lnTo>
                    <a:lnTo>
                      <a:pt x="14346" y="11733"/>
                    </a:lnTo>
                    <a:lnTo>
                      <a:pt x="14448" y="11617"/>
                    </a:lnTo>
                    <a:lnTo>
                      <a:pt x="14525" y="11502"/>
                    </a:lnTo>
                    <a:lnTo>
                      <a:pt x="14602" y="11361"/>
                    </a:lnTo>
                    <a:lnTo>
                      <a:pt x="14653" y="11233"/>
                    </a:lnTo>
                    <a:lnTo>
                      <a:pt x="14704" y="11079"/>
                    </a:lnTo>
                    <a:lnTo>
                      <a:pt x="14743" y="10938"/>
                    </a:lnTo>
                    <a:lnTo>
                      <a:pt x="14755" y="10785"/>
                    </a:lnTo>
                    <a:lnTo>
                      <a:pt x="15050" y="10734"/>
                    </a:lnTo>
                    <a:lnTo>
                      <a:pt x="15319" y="10657"/>
                    </a:lnTo>
                    <a:lnTo>
                      <a:pt x="15588" y="10567"/>
                    </a:lnTo>
                    <a:lnTo>
                      <a:pt x="15844" y="10452"/>
                    </a:lnTo>
                    <a:lnTo>
                      <a:pt x="16087" y="10311"/>
                    </a:lnTo>
                    <a:lnTo>
                      <a:pt x="16318" y="10144"/>
                    </a:lnTo>
                    <a:lnTo>
                      <a:pt x="16536" y="9965"/>
                    </a:lnTo>
                    <a:lnTo>
                      <a:pt x="16728" y="9773"/>
                    </a:lnTo>
                    <a:lnTo>
                      <a:pt x="16907" y="9555"/>
                    </a:lnTo>
                    <a:lnTo>
                      <a:pt x="17061" y="9325"/>
                    </a:lnTo>
                    <a:lnTo>
                      <a:pt x="17202" y="9081"/>
                    </a:lnTo>
                    <a:lnTo>
                      <a:pt x="17317" y="8812"/>
                    </a:lnTo>
                    <a:lnTo>
                      <a:pt x="17407" y="8543"/>
                    </a:lnTo>
                    <a:lnTo>
                      <a:pt x="17471" y="8274"/>
                    </a:lnTo>
                    <a:lnTo>
                      <a:pt x="17509" y="7980"/>
                    </a:lnTo>
                    <a:lnTo>
                      <a:pt x="17522" y="7685"/>
                    </a:lnTo>
                    <a:lnTo>
                      <a:pt x="17522" y="7429"/>
                    </a:lnTo>
                    <a:lnTo>
                      <a:pt x="17483" y="7186"/>
                    </a:lnTo>
                    <a:lnTo>
                      <a:pt x="17445" y="6955"/>
                    </a:lnTo>
                    <a:lnTo>
                      <a:pt x="17381" y="6725"/>
                    </a:lnTo>
                    <a:lnTo>
                      <a:pt x="17291" y="6494"/>
                    </a:lnTo>
                    <a:lnTo>
                      <a:pt x="17202" y="6289"/>
                    </a:lnTo>
                    <a:lnTo>
                      <a:pt x="17086" y="6084"/>
                    </a:lnTo>
                    <a:lnTo>
                      <a:pt x="16958" y="5879"/>
                    </a:lnTo>
                    <a:lnTo>
                      <a:pt x="16817" y="5700"/>
                    </a:lnTo>
                    <a:lnTo>
                      <a:pt x="16664" y="5521"/>
                    </a:lnTo>
                    <a:lnTo>
                      <a:pt x="16497" y="5367"/>
                    </a:lnTo>
                    <a:lnTo>
                      <a:pt x="16318" y="5213"/>
                    </a:lnTo>
                    <a:lnTo>
                      <a:pt x="16126" y="5085"/>
                    </a:lnTo>
                    <a:lnTo>
                      <a:pt x="15921" y="4957"/>
                    </a:lnTo>
                    <a:lnTo>
                      <a:pt x="15716" y="4855"/>
                    </a:lnTo>
                    <a:lnTo>
                      <a:pt x="15498" y="4765"/>
                    </a:lnTo>
                    <a:lnTo>
                      <a:pt x="15549" y="4509"/>
                    </a:lnTo>
                    <a:lnTo>
                      <a:pt x="15562" y="4368"/>
                    </a:lnTo>
                    <a:lnTo>
                      <a:pt x="15575" y="4240"/>
                    </a:lnTo>
                    <a:lnTo>
                      <a:pt x="15562" y="4022"/>
                    </a:lnTo>
                    <a:lnTo>
                      <a:pt x="15524" y="3817"/>
                    </a:lnTo>
                    <a:lnTo>
                      <a:pt x="15473" y="3625"/>
                    </a:lnTo>
                    <a:lnTo>
                      <a:pt x="15409" y="3433"/>
                    </a:lnTo>
                    <a:lnTo>
                      <a:pt x="15319" y="3254"/>
                    </a:lnTo>
                    <a:lnTo>
                      <a:pt x="15216" y="3087"/>
                    </a:lnTo>
                    <a:lnTo>
                      <a:pt x="15101" y="2921"/>
                    </a:lnTo>
                    <a:lnTo>
                      <a:pt x="14973" y="2780"/>
                    </a:lnTo>
                    <a:lnTo>
                      <a:pt x="14819" y="2652"/>
                    </a:lnTo>
                    <a:lnTo>
                      <a:pt x="14666" y="2524"/>
                    </a:lnTo>
                    <a:lnTo>
                      <a:pt x="14499" y="2421"/>
                    </a:lnTo>
                    <a:lnTo>
                      <a:pt x="14307" y="2332"/>
                    </a:lnTo>
                    <a:lnTo>
                      <a:pt x="14128" y="2267"/>
                    </a:lnTo>
                    <a:lnTo>
                      <a:pt x="13923" y="2216"/>
                    </a:lnTo>
                    <a:lnTo>
                      <a:pt x="13718" y="2191"/>
                    </a:lnTo>
                    <a:lnTo>
                      <a:pt x="13513" y="2178"/>
                    </a:lnTo>
                    <a:lnTo>
                      <a:pt x="13359" y="2178"/>
                    </a:lnTo>
                    <a:lnTo>
                      <a:pt x="13193" y="2203"/>
                    </a:lnTo>
                    <a:lnTo>
                      <a:pt x="13052" y="2229"/>
                    </a:lnTo>
                    <a:lnTo>
                      <a:pt x="12898" y="2267"/>
                    </a:lnTo>
                    <a:lnTo>
                      <a:pt x="12757" y="2319"/>
                    </a:lnTo>
                    <a:lnTo>
                      <a:pt x="12616" y="2383"/>
                    </a:lnTo>
                    <a:lnTo>
                      <a:pt x="12488" y="2447"/>
                    </a:lnTo>
                    <a:lnTo>
                      <a:pt x="12360" y="2524"/>
                    </a:lnTo>
                    <a:lnTo>
                      <a:pt x="12245" y="2255"/>
                    </a:lnTo>
                    <a:lnTo>
                      <a:pt x="12104" y="1999"/>
                    </a:lnTo>
                    <a:lnTo>
                      <a:pt x="11950" y="1742"/>
                    </a:lnTo>
                    <a:lnTo>
                      <a:pt x="11784" y="1512"/>
                    </a:lnTo>
                    <a:lnTo>
                      <a:pt x="11592" y="1281"/>
                    </a:lnTo>
                    <a:lnTo>
                      <a:pt x="11387" y="1076"/>
                    </a:lnTo>
                    <a:lnTo>
                      <a:pt x="11169" y="884"/>
                    </a:lnTo>
                    <a:lnTo>
                      <a:pt x="10939" y="705"/>
                    </a:lnTo>
                    <a:lnTo>
                      <a:pt x="10695" y="551"/>
                    </a:lnTo>
                    <a:lnTo>
                      <a:pt x="10439" y="410"/>
                    </a:lnTo>
                    <a:lnTo>
                      <a:pt x="10170" y="295"/>
                    </a:lnTo>
                    <a:lnTo>
                      <a:pt x="9888" y="193"/>
                    </a:lnTo>
                    <a:lnTo>
                      <a:pt x="9594" y="103"/>
                    </a:lnTo>
                    <a:lnTo>
                      <a:pt x="9299" y="52"/>
                    </a:lnTo>
                    <a:lnTo>
                      <a:pt x="8992" y="13"/>
                    </a:lnTo>
                    <a:lnTo>
                      <a:pt x="8684" y="0"/>
                    </a:lnTo>
                    <a:close/>
                  </a:path>
                </a:pathLst>
              </a:custGeom>
              <a:solidFill>
                <a:srgbClr val="EA4827">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15;p36">
                <a:extLst>
                  <a:ext uri="{FF2B5EF4-FFF2-40B4-BE49-F238E27FC236}">
                    <a16:creationId xmlns:a16="http://schemas.microsoft.com/office/drawing/2014/main" id="{5AFBC56D-532D-222C-87B8-C0B1D0FC9D64}"/>
                  </a:ext>
                </a:extLst>
              </p:cNvPr>
              <p:cNvSpPr/>
              <p:nvPr/>
            </p:nvSpPr>
            <p:spPr>
              <a:xfrm>
                <a:off x="5022704" y="2108884"/>
                <a:ext cx="341356" cy="237149"/>
              </a:xfrm>
              <a:custGeom>
                <a:avLst/>
                <a:gdLst/>
                <a:ahLst/>
                <a:cxnLst/>
                <a:rect l="l" t="t" r="r" b="b"/>
                <a:pathLst>
                  <a:path w="6712" h="4663" extrusionOk="0">
                    <a:moveTo>
                      <a:pt x="0" y="0"/>
                    </a:moveTo>
                    <a:lnTo>
                      <a:pt x="0" y="4662"/>
                    </a:lnTo>
                    <a:lnTo>
                      <a:pt x="6712" y="4662"/>
                    </a:lnTo>
                    <a:lnTo>
                      <a:pt x="6712" y="0"/>
                    </a:lnTo>
                    <a:close/>
                  </a:path>
                </a:pathLst>
              </a:custGeom>
              <a:solidFill>
                <a:srgbClr val="FFA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1816;p36">
                <a:extLst>
                  <a:ext uri="{FF2B5EF4-FFF2-40B4-BE49-F238E27FC236}">
                    <a16:creationId xmlns:a16="http://schemas.microsoft.com/office/drawing/2014/main" id="{F334C673-5568-A37A-DBC0-78533175D8D4}"/>
                  </a:ext>
                </a:extLst>
              </p:cNvPr>
              <p:cNvSpPr/>
              <p:nvPr/>
            </p:nvSpPr>
            <p:spPr>
              <a:xfrm>
                <a:off x="5022704" y="2108884"/>
                <a:ext cx="341356" cy="58028"/>
              </a:xfrm>
              <a:custGeom>
                <a:avLst/>
                <a:gdLst/>
                <a:ahLst/>
                <a:cxnLst/>
                <a:rect l="l" t="t" r="r" b="b"/>
                <a:pathLst>
                  <a:path w="6712" h="1141" extrusionOk="0">
                    <a:moveTo>
                      <a:pt x="0" y="0"/>
                    </a:moveTo>
                    <a:lnTo>
                      <a:pt x="0" y="1140"/>
                    </a:lnTo>
                    <a:lnTo>
                      <a:pt x="6712" y="1140"/>
                    </a:lnTo>
                    <a:lnTo>
                      <a:pt x="6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1817;p36">
                <a:extLst>
                  <a:ext uri="{FF2B5EF4-FFF2-40B4-BE49-F238E27FC236}">
                    <a16:creationId xmlns:a16="http://schemas.microsoft.com/office/drawing/2014/main" id="{7F4744F0-C886-863F-D721-BBBA20F9AB83}"/>
                  </a:ext>
                </a:extLst>
              </p:cNvPr>
              <p:cNvSpPr/>
              <p:nvPr/>
            </p:nvSpPr>
            <p:spPr>
              <a:xfrm>
                <a:off x="5013601" y="2917863"/>
                <a:ext cx="308146" cy="198090"/>
              </a:xfrm>
              <a:custGeom>
                <a:avLst/>
                <a:gdLst/>
                <a:ahLst/>
                <a:cxnLst/>
                <a:rect l="l" t="t" r="r" b="b"/>
                <a:pathLst>
                  <a:path w="6059" h="3895" extrusionOk="0">
                    <a:moveTo>
                      <a:pt x="0" y="1"/>
                    </a:moveTo>
                    <a:lnTo>
                      <a:pt x="0" y="3894"/>
                    </a:lnTo>
                    <a:lnTo>
                      <a:pt x="6058" y="3894"/>
                    </a:lnTo>
                    <a:lnTo>
                      <a:pt x="6058" y="1"/>
                    </a:lnTo>
                    <a:close/>
                  </a:path>
                </a:pathLst>
              </a:custGeom>
              <a:solidFill>
                <a:srgbClr val="C99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1818;p36">
                <a:extLst>
                  <a:ext uri="{FF2B5EF4-FFF2-40B4-BE49-F238E27FC236}">
                    <a16:creationId xmlns:a16="http://schemas.microsoft.com/office/drawing/2014/main" id="{FCA01171-6A61-F8DD-DF42-F8DA25E95D41}"/>
                  </a:ext>
                </a:extLst>
              </p:cNvPr>
              <p:cNvSpPr/>
              <p:nvPr/>
            </p:nvSpPr>
            <p:spPr>
              <a:xfrm>
                <a:off x="5013601" y="2917863"/>
                <a:ext cx="308146" cy="69776"/>
              </a:xfrm>
              <a:custGeom>
                <a:avLst/>
                <a:gdLst/>
                <a:ahLst/>
                <a:cxnLst/>
                <a:rect l="l" t="t" r="r" b="b"/>
                <a:pathLst>
                  <a:path w="6059" h="1372" extrusionOk="0">
                    <a:moveTo>
                      <a:pt x="0" y="1"/>
                    </a:moveTo>
                    <a:lnTo>
                      <a:pt x="0" y="1371"/>
                    </a:lnTo>
                    <a:lnTo>
                      <a:pt x="6058" y="1371"/>
                    </a:lnTo>
                    <a:lnTo>
                      <a:pt x="6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1819;p36">
                <a:extLst>
                  <a:ext uri="{FF2B5EF4-FFF2-40B4-BE49-F238E27FC236}">
                    <a16:creationId xmlns:a16="http://schemas.microsoft.com/office/drawing/2014/main" id="{E437AFFE-8D6C-AD9F-73BB-0E258F172955}"/>
                  </a:ext>
                </a:extLst>
              </p:cNvPr>
              <p:cNvSpPr/>
              <p:nvPr/>
            </p:nvSpPr>
            <p:spPr>
              <a:xfrm>
                <a:off x="4490540" y="2398717"/>
                <a:ext cx="148555" cy="53502"/>
              </a:xfrm>
              <a:custGeom>
                <a:avLst/>
                <a:gdLst/>
                <a:ahLst/>
                <a:cxnLst/>
                <a:rect l="l" t="t" r="r" b="b"/>
                <a:pathLst>
                  <a:path w="2921" h="1052" extrusionOk="0">
                    <a:moveTo>
                      <a:pt x="1460" y="1"/>
                    </a:moveTo>
                    <a:lnTo>
                      <a:pt x="1268" y="14"/>
                    </a:lnTo>
                    <a:lnTo>
                      <a:pt x="1076" y="52"/>
                    </a:lnTo>
                    <a:lnTo>
                      <a:pt x="884" y="116"/>
                    </a:lnTo>
                    <a:lnTo>
                      <a:pt x="705" y="206"/>
                    </a:lnTo>
                    <a:lnTo>
                      <a:pt x="525" y="308"/>
                    </a:lnTo>
                    <a:lnTo>
                      <a:pt x="359" y="436"/>
                    </a:lnTo>
                    <a:lnTo>
                      <a:pt x="192" y="590"/>
                    </a:lnTo>
                    <a:lnTo>
                      <a:pt x="39" y="757"/>
                    </a:lnTo>
                    <a:lnTo>
                      <a:pt x="13" y="821"/>
                    </a:lnTo>
                    <a:lnTo>
                      <a:pt x="0" y="897"/>
                    </a:lnTo>
                    <a:lnTo>
                      <a:pt x="26" y="962"/>
                    </a:lnTo>
                    <a:lnTo>
                      <a:pt x="77" y="1013"/>
                    </a:lnTo>
                    <a:lnTo>
                      <a:pt x="141" y="1051"/>
                    </a:lnTo>
                    <a:lnTo>
                      <a:pt x="205" y="1051"/>
                    </a:lnTo>
                    <a:lnTo>
                      <a:pt x="269" y="1038"/>
                    </a:lnTo>
                    <a:lnTo>
                      <a:pt x="333" y="987"/>
                    </a:lnTo>
                    <a:lnTo>
                      <a:pt x="449" y="846"/>
                    </a:lnTo>
                    <a:lnTo>
                      <a:pt x="577" y="731"/>
                    </a:lnTo>
                    <a:lnTo>
                      <a:pt x="718" y="629"/>
                    </a:lnTo>
                    <a:lnTo>
                      <a:pt x="858" y="539"/>
                    </a:lnTo>
                    <a:lnTo>
                      <a:pt x="1012" y="475"/>
                    </a:lnTo>
                    <a:lnTo>
                      <a:pt x="1153" y="424"/>
                    </a:lnTo>
                    <a:lnTo>
                      <a:pt x="1307" y="398"/>
                    </a:lnTo>
                    <a:lnTo>
                      <a:pt x="1460" y="385"/>
                    </a:lnTo>
                    <a:lnTo>
                      <a:pt x="1614" y="398"/>
                    </a:lnTo>
                    <a:lnTo>
                      <a:pt x="1768" y="424"/>
                    </a:lnTo>
                    <a:lnTo>
                      <a:pt x="1921" y="475"/>
                    </a:lnTo>
                    <a:lnTo>
                      <a:pt x="2062" y="539"/>
                    </a:lnTo>
                    <a:lnTo>
                      <a:pt x="2203" y="629"/>
                    </a:lnTo>
                    <a:lnTo>
                      <a:pt x="2344" y="731"/>
                    </a:lnTo>
                    <a:lnTo>
                      <a:pt x="2472" y="846"/>
                    </a:lnTo>
                    <a:lnTo>
                      <a:pt x="2588" y="987"/>
                    </a:lnTo>
                    <a:lnTo>
                      <a:pt x="2626" y="1013"/>
                    </a:lnTo>
                    <a:lnTo>
                      <a:pt x="2664" y="1038"/>
                    </a:lnTo>
                    <a:lnTo>
                      <a:pt x="2690" y="1051"/>
                    </a:lnTo>
                    <a:lnTo>
                      <a:pt x="2792" y="1051"/>
                    </a:lnTo>
                    <a:lnTo>
                      <a:pt x="2844" y="1013"/>
                    </a:lnTo>
                    <a:lnTo>
                      <a:pt x="2895" y="962"/>
                    </a:lnTo>
                    <a:lnTo>
                      <a:pt x="2921" y="897"/>
                    </a:lnTo>
                    <a:lnTo>
                      <a:pt x="2908" y="821"/>
                    </a:lnTo>
                    <a:lnTo>
                      <a:pt x="2882" y="757"/>
                    </a:lnTo>
                    <a:lnTo>
                      <a:pt x="2728" y="590"/>
                    </a:lnTo>
                    <a:lnTo>
                      <a:pt x="2575" y="436"/>
                    </a:lnTo>
                    <a:lnTo>
                      <a:pt x="2395" y="308"/>
                    </a:lnTo>
                    <a:lnTo>
                      <a:pt x="2229" y="206"/>
                    </a:lnTo>
                    <a:lnTo>
                      <a:pt x="2037" y="116"/>
                    </a:lnTo>
                    <a:lnTo>
                      <a:pt x="1857" y="52"/>
                    </a:lnTo>
                    <a:lnTo>
                      <a:pt x="1653" y="14"/>
                    </a:lnTo>
                    <a:lnTo>
                      <a:pt x="14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1820;p36">
                <a:extLst>
                  <a:ext uri="{FF2B5EF4-FFF2-40B4-BE49-F238E27FC236}">
                    <a16:creationId xmlns:a16="http://schemas.microsoft.com/office/drawing/2014/main" id="{EAE72351-5FC6-49E6-56C8-79D3C109E6AE}"/>
                  </a:ext>
                </a:extLst>
              </p:cNvPr>
              <p:cNvSpPr/>
              <p:nvPr/>
            </p:nvSpPr>
            <p:spPr>
              <a:xfrm>
                <a:off x="4670318" y="2510144"/>
                <a:ext cx="147894" cy="53451"/>
              </a:xfrm>
              <a:custGeom>
                <a:avLst/>
                <a:gdLst/>
                <a:ahLst/>
                <a:cxnLst/>
                <a:rect l="l" t="t" r="r" b="b"/>
                <a:pathLst>
                  <a:path w="2908" h="1051" extrusionOk="0">
                    <a:moveTo>
                      <a:pt x="1460" y="0"/>
                    </a:moveTo>
                    <a:lnTo>
                      <a:pt x="1255" y="13"/>
                    </a:lnTo>
                    <a:lnTo>
                      <a:pt x="1063" y="51"/>
                    </a:lnTo>
                    <a:lnTo>
                      <a:pt x="884" y="115"/>
                    </a:lnTo>
                    <a:lnTo>
                      <a:pt x="692" y="192"/>
                    </a:lnTo>
                    <a:lnTo>
                      <a:pt x="513" y="307"/>
                    </a:lnTo>
                    <a:lnTo>
                      <a:pt x="346" y="436"/>
                    </a:lnTo>
                    <a:lnTo>
                      <a:pt x="192" y="589"/>
                    </a:lnTo>
                    <a:lnTo>
                      <a:pt x="39" y="756"/>
                    </a:lnTo>
                    <a:lnTo>
                      <a:pt x="0" y="820"/>
                    </a:lnTo>
                    <a:lnTo>
                      <a:pt x="0" y="884"/>
                    </a:lnTo>
                    <a:lnTo>
                      <a:pt x="26" y="961"/>
                    </a:lnTo>
                    <a:lnTo>
                      <a:pt x="64" y="1012"/>
                    </a:lnTo>
                    <a:lnTo>
                      <a:pt x="128" y="1050"/>
                    </a:lnTo>
                    <a:lnTo>
                      <a:pt x="205" y="1050"/>
                    </a:lnTo>
                    <a:lnTo>
                      <a:pt x="269" y="1025"/>
                    </a:lnTo>
                    <a:lnTo>
                      <a:pt x="320" y="986"/>
                    </a:lnTo>
                    <a:lnTo>
                      <a:pt x="449" y="845"/>
                    </a:lnTo>
                    <a:lnTo>
                      <a:pt x="577" y="717"/>
                    </a:lnTo>
                    <a:lnTo>
                      <a:pt x="718" y="615"/>
                    </a:lnTo>
                    <a:lnTo>
                      <a:pt x="858" y="538"/>
                    </a:lnTo>
                    <a:lnTo>
                      <a:pt x="999" y="474"/>
                    </a:lnTo>
                    <a:lnTo>
                      <a:pt x="1153" y="423"/>
                    </a:lnTo>
                    <a:lnTo>
                      <a:pt x="1307" y="397"/>
                    </a:lnTo>
                    <a:lnTo>
                      <a:pt x="1460" y="384"/>
                    </a:lnTo>
                    <a:lnTo>
                      <a:pt x="1614" y="397"/>
                    </a:lnTo>
                    <a:lnTo>
                      <a:pt x="1768" y="423"/>
                    </a:lnTo>
                    <a:lnTo>
                      <a:pt x="1909" y="474"/>
                    </a:lnTo>
                    <a:lnTo>
                      <a:pt x="2062" y="538"/>
                    </a:lnTo>
                    <a:lnTo>
                      <a:pt x="2203" y="615"/>
                    </a:lnTo>
                    <a:lnTo>
                      <a:pt x="2331" y="717"/>
                    </a:lnTo>
                    <a:lnTo>
                      <a:pt x="2472" y="845"/>
                    </a:lnTo>
                    <a:lnTo>
                      <a:pt x="2587" y="986"/>
                    </a:lnTo>
                    <a:lnTo>
                      <a:pt x="2613" y="1012"/>
                    </a:lnTo>
                    <a:lnTo>
                      <a:pt x="2652" y="1038"/>
                    </a:lnTo>
                    <a:lnTo>
                      <a:pt x="2690" y="1050"/>
                    </a:lnTo>
                    <a:lnTo>
                      <a:pt x="2728" y="1050"/>
                    </a:lnTo>
                    <a:lnTo>
                      <a:pt x="2792" y="1038"/>
                    </a:lnTo>
                    <a:lnTo>
                      <a:pt x="2844" y="1012"/>
                    </a:lnTo>
                    <a:lnTo>
                      <a:pt x="2895" y="961"/>
                    </a:lnTo>
                    <a:lnTo>
                      <a:pt x="2908" y="884"/>
                    </a:lnTo>
                    <a:lnTo>
                      <a:pt x="2908" y="820"/>
                    </a:lnTo>
                    <a:lnTo>
                      <a:pt x="2869" y="756"/>
                    </a:lnTo>
                    <a:lnTo>
                      <a:pt x="2728" y="589"/>
                    </a:lnTo>
                    <a:lnTo>
                      <a:pt x="2562" y="436"/>
                    </a:lnTo>
                    <a:lnTo>
                      <a:pt x="2395" y="307"/>
                    </a:lnTo>
                    <a:lnTo>
                      <a:pt x="2216" y="192"/>
                    </a:lnTo>
                    <a:lnTo>
                      <a:pt x="2037" y="115"/>
                    </a:lnTo>
                    <a:lnTo>
                      <a:pt x="1845" y="51"/>
                    </a:lnTo>
                    <a:lnTo>
                      <a:pt x="1653" y="13"/>
                    </a:lnTo>
                    <a:lnTo>
                      <a:pt x="14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1821;p36">
                <a:extLst>
                  <a:ext uri="{FF2B5EF4-FFF2-40B4-BE49-F238E27FC236}">
                    <a16:creationId xmlns:a16="http://schemas.microsoft.com/office/drawing/2014/main" id="{6FDF2BDE-4A7B-1D10-EFBC-8B9946F76194}"/>
                  </a:ext>
                </a:extLst>
              </p:cNvPr>
              <p:cNvSpPr/>
              <p:nvPr/>
            </p:nvSpPr>
            <p:spPr>
              <a:xfrm>
                <a:off x="4280146" y="2495802"/>
                <a:ext cx="147894" cy="53451"/>
              </a:xfrm>
              <a:custGeom>
                <a:avLst/>
                <a:gdLst/>
                <a:ahLst/>
                <a:cxnLst/>
                <a:rect l="l" t="t" r="r" b="b"/>
                <a:pathLst>
                  <a:path w="2908" h="1051" extrusionOk="0">
                    <a:moveTo>
                      <a:pt x="1448" y="0"/>
                    </a:moveTo>
                    <a:lnTo>
                      <a:pt x="1256" y="13"/>
                    </a:lnTo>
                    <a:lnTo>
                      <a:pt x="1063" y="52"/>
                    </a:lnTo>
                    <a:lnTo>
                      <a:pt x="871" y="116"/>
                    </a:lnTo>
                    <a:lnTo>
                      <a:pt x="692" y="192"/>
                    </a:lnTo>
                    <a:lnTo>
                      <a:pt x="513" y="308"/>
                    </a:lnTo>
                    <a:lnTo>
                      <a:pt x="346" y="436"/>
                    </a:lnTo>
                    <a:lnTo>
                      <a:pt x="180" y="589"/>
                    </a:lnTo>
                    <a:lnTo>
                      <a:pt x="39" y="756"/>
                    </a:lnTo>
                    <a:lnTo>
                      <a:pt x="0" y="820"/>
                    </a:lnTo>
                    <a:lnTo>
                      <a:pt x="0" y="897"/>
                    </a:lnTo>
                    <a:lnTo>
                      <a:pt x="13" y="961"/>
                    </a:lnTo>
                    <a:lnTo>
                      <a:pt x="64" y="1012"/>
                    </a:lnTo>
                    <a:lnTo>
                      <a:pt x="128" y="1051"/>
                    </a:lnTo>
                    <a:lnTo>
                      <a:pt x="193" y="1051"/>
                    </a:lnTo>
                    <a:lnTo>
                      <a:pt x="269" y="1025"/>
                    </a:lnTo>
                    <a:lnTo>
                      <a:pt x="321" y="987"/>
                    </a:lnTo>
                    <a:lnTo>
                      <a:pt x="436" y="846"/>
                    </a:lnTo>
                    <a:lnTo>
                      <a:pt x="577" y="718"/>
                    </a:lnTo>
                    <a:lnTo>
                      <a:pt x="705" y="615"/>
                    </a:lnTo>
                    <a:lnTo>
                      <a:pt x="846" y="538"/>
                    </a:lnTo>
                    <a:lnTo>
                      <a:pt x="999" y="474"/>
                    </a:lnTo>
                    <a:lnTo>
                      <a:pt x="1140" y="423"/>
                    </a:lnTo>
                    <a:lnTo>
                      <a:pt x="1294" y="397"/>
                    </a:lnTo>
                    <a:lnTo>
                      <a:pt x="1448" y="385"/>
                    </a:lnTo>
                    <a:lnTo>
                      <a:pt x="1601" y="397"/>
                    </a:lnTo>
                    <a:lnTo>
                      <a:pt x="1755" y="423"/>
                    </a:lnTo>
                    <a:lnTo>
                      <a:pt x="1909" y="474"/>
                    </a:lnTo>
                    <a:lnTo>
                      <a:pt x="2050" y="538"/>
                    </a:lnTo>
                    <a:lnTo>
                      <a:pt x="2191" y="615"/>
                    </a:lnTo>
                    <a:lnTo>
                      <a:pt x="2331" y="718"/>
                    </a:lnTo>
                    <a:lnTo>
                      <a:pt x="2459" y="846"/>
                    </a:lnTo>
                    <a:lnTo>
                      <a:pt x="2588" y="987"/>
                    </a:lnTo>
                    <a:lnTo>
                      <a:pt x="2613" y="1012"/>
                    </a:lnTo>
                    <a:lnTo>
                      <a:pt x="2652" y="1038"/>
                    </a:lnTo>
                    <a:lnTo>
                      <a:pt x="2690" y="1051"/>
                    </a:lnTo>
                    <a:lnTo>
                      <a:pt x="2728" y="1051"/>
                    </a:lnTo>
                    <a:lnTo>
                      <a:pt x="2780" y="1038"/>
                    </a:lnTo>
                    <a:lnTo>
                      <a:pt x="2844" y="1012"/>
                    </a:lnTo>
                    <a:lnTo>
                      <a:pt x="2882" y="961"/>
                    </a:lnTo>
                    <a:lnTo>
                      <a:pt x="2908" y="897"/>
                    </a:lnTo>
                    <a:lnTo>
                      <a:pt x="2908" y="820"/>
                    </a:lnTo>
                    <a:lnTo>
                      <a:pt x="2869" y="756"/>
                    </a:lnTo>
                    <a:lnTo>
                      <a:pt x="2716" y="589"/>
                    </a:lnTo>
                    <a:lnTo>
                      <a:pt x="2562" y="436"/>
                    </a:lnTo>
                    <a:lnTo>
                      <a:pt x="2395" y="308"/>
                    </a:lnTo>
                    <a:lnTo>
                      <a:pt x="2216" y="192"/>
                    </a:lnTo>
                    <a:lnTo>
                      <a:pt x="2024" y="116"/>
                    </a:lnTo>
                    <a:lnTo>
                      <a:pt x="1845" y="52"/>
                    </a:lnTo>
                    <a:lnTo>
                      <a:pt x="1653" y="13"/>
                    </a:lnTo>
                    <a:lnTo>
                      <a:pt x="14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1822;p36">
                <a:extLst>
                  <a:ext uri="{FF2B5EF4-FFF2-40B4-BE49-F238E27FC236}">
                    <a16:creationId xmlns:a16="http://schemas.microsoft.com/office/drawing/2014/main" id="{99AEF474-0898-4D47-6BEC-9975950BB596}"/>
                  </a:ext>
                </a:extLst>
              </p:cNvPr>
              <p:cNvSpPr/>
              <p:nvPr/>
            </p:nvSpPr>
            <p:spPr>
              <a:xfrm>
                <a:off x="4353735" y="2661239"/>
                <a:ext cx="148555" cy="53451"/>
              </a:xfrm>
              <a:custGeom>
                <a:avLst/>
                <a:gdLst/>
                <a:ahLst/>
                <a:cxnLst/>
                <a:rect l="l" t="t" r="r" b="b"/>
                <a:pathLst>
                  <a:path w="2921" h="1051" extrusionOk="0">
                    <a:moveTo>
                      <a:pt x="1461" y="1"/>
                    </a:moveTo>
                    <a:lnTo>
                      <a:pt x="1269" y="13"/>
                    </a:lnTo>
                    <a:lnTo>
                      <a:pt x="1077" y="52"/>
                    </a:lnTo>
                    <a:lnTo>
                      <a:pt x="884" y="116"/>
                    </a:lnTo>
                    <a:lnTo>
                      <a:pt x="705" y="205"/>
                    </a:lnTo>
                    <a:lnTo>
                      <a:pt x="526" y="308"/>
                    </a:lnTo>
                    <a:lnTo>
                      <a:pt x="359" y="436"/>
                    </a:lnTo>
                    <a:lnTo>
                      <a:pt x="193" y="590"/>
                    </a:lnTo>
                    <a:lnTo>
                      <a:pt x="39" y="756"/>
                    </a:lnTo>
                    <a:lnTo>
                      <a:pt x="13" y="820"/>
                    </a:lnTo>
                    <a:lnTo>
                      <a:pt x="1" y="897"/>
                    </a:lnTo>
                    <a:lnTo>
                      <a:pt x="26" y="961"/>
                    </a:lnTo>
                    <a:lnTo>
                      <a:pt x="78" y="1012"/>
                    </a:lnTo>
                    <a:lnTo>
                      <a:pt x="142" y="1051"/>
                    </a:lnTo>
                    <a:lnTo>
                      <a:pt x="206" y="1051"/>
                    </a:lnTo>
                    <a:lnTo>
                      <a:pt x="270" y="1038"/>
                    </a:lnTo>
                    <a:lnTo>
                      <a:pt x="334" y="987"/>
                    </a:lnTo>
                    <a:lnTo>
                      <a:pt x="449" y="846"/>
                    </a:lnTo>
                    <a:lnTo>
                      <a:pt x="577" y="731"/>
                    </a:lnTo>
                    <a:lnTo>
                      <a:pt x="718" y="628"/>
                    </a:lnTo>
                    <a:lnTo>
                      <a:pt x="859" y="538"/>
                    </a:lnTo>
                    <a:lnTo>
                      <a:pt x="1012" y="474"/>
                    </a:lnTo>
                    <a:lnTo>
                      <a:pt x="1153" y="423"/>
                    </a:lnTo>
                    <a:lnTo>
                      <a:pt x="1307" y="398"/>
                    </a:lnTo>
                    <a:lnTo>
                      <a:pt x="1461" y="385"/>
                    </a:lnTo>
                    <a:lnTo>
                      <a:pt x="1614" y="398"/>
                    </a:lnTo>
                    <a:lnTo>
                      <a:pt x="1768" y="423"/>
                    </a:lnTo>
                    <a:lnTo>
                      <a:pt x="1922" y="474"/>
                    </a:lnTo>
                    <a:lnTo>
                      <a:pt x="2063" y="538"/>
                    </a:lnTo>
                    <a:lnTo>
                      <a:pt x="2204" y="628"/>
                    </a:lnTo>
                    <a:lnTo>
                      <a:pt x="2345" y="731"/>
                    </a:lnTo>
                    <a:lnTo>
                      <a:pt x="2473" y="846"/>
                    </a:lnTo>
                    <a:lnTo>
                      <a:pt x="2588" y="987"/>
                    </a:lnTo>
                    <a:lnTo>
                      <a:pt x="2626" y="1012"/>
                    </a:lnTo>
                    <a:lnTo>
                      <a:pt x="2652" y="1038"/>
                    </a:lnTo>
                    <a:lnTo>
                      <a:pt x="2690" y="1051"/>
                    </a:lnTo>
                    <a:lnTo>
                      <a:pt x="2793" y="1051"/>
                    </a:lnTo>
                    <a:lnTo>
                      <a:pt x="2844" y="1012"/>
                    </a:lnTo>
                    <a:lnTo>
                      <a:pt x="2895" y="961"/>
                    </a:lnTo>
                    <a:lnTo>
                      <a:pt x="2921" y="897"/>
                    </a:lnTo>
                    <a:lnTo>
                      <a:pt x="2908" y="820"/>
                    </a:lnTo>
                    <a:lnTo>
                      <a:pt x="2882" y="756"/>
                    </a:lnTo>
                    <a:lnTo>
                      <a:pt x="2729" y="590"/>
                    </a:lnTo>
                    <a:lnTo>
                      <a:pt x="2562" y="436"/>
                    </a:lnTo>
                    <a:lnTo>
                      <a:pt x="2396" y="308"/>
                    </a:lnTo>
                    <a:lnTo>
                      <a:pt x="2229" y="205"/>
                    </a:lnTo>
                    <a:lnTo>
                      <a:pt x="2037" y="116"/>
                    </a:lnTo>
                    <a:lnTo>
                      <a:pt x="1845" y="52"/>
                    </a:lnTo>
                    <a:lnTo>
                      <a:pt x="1653" y="13"/>
                    </a:lnTo>
                    <a:lnTo>
                      <a:pt x="14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1823;p36">
                <a:extLst>
                  <a:ext uri="{FF2B5EF4-FFF2-40B4-BE49-F238E27FC236}">
                    <a16:creationId xmlns:a16="http://schemas.microsoft.com/office/drawing/2014/main" id="{3E79249B-0799-3F3F-E63F-169A1CFB9896}"/>
                  </a:ext>
                </a:extLst>
              </p:cNvPr>
              <p:cNvSpPr/>
              <p:nvPr/>
            </p:nvSpPr>
            <p:spPr>
              <a:xfrm>
                <a:off x="4596067" y="2661239"/>
                <a:ext cx="148555" cy="53451"/>
              </a:xfrm>
              <a:custGeom>
                <a:avLst/>
                <a:gdLst/>
                <a:ahLst/>
                <a:cxnLst/>
                <a:rect l="l" t="t" r="r" b="b"/>
                <a:pathLst>
                  <a:path w="2921" h="1051" extrusionOk="0">
                    <a:moveTo>
                      <a:pt x="1460" y="1"/>
                    </a:moveTo>
                    <a:lnTo>
                      <a:pt x="1268" y="13"/>
                    </a:lnTo>
                    <a:lnTo>
                      <a:pt x="1076" y="52"/>
                    </a:lnTo>
                    <a:lnTo>
                      <a:pt x="884" y="116"/>
                    </a:lnTo>
                    <a:lnTo>
                      <a:pt x="692" y="205"/>
                    </a:lnTo>
                    <a:lnTo>
                      <a:pt x="525" y="308"/>
                    </a:lnTo>
                    <a:lnTo>
                      <a:pt x="346" y="436"/>
                    </a:lnTo>
                    <a:lnTo>
                      <a:pt x="192" y="590"/>
                    </a:lnTo>
                    <a:lnTo>
                      <a:pt x="39" y="756"/>
                    </a:lnTo>
                    <a:lnTo>
                      <a:pt x="13" y="820"/>
                    </a:lnTo>
                    <a:lnTo>
                      <a:pt x="0" y="897"/>
                    </a:lnTo>
                    <a:lnTo>
                      <a:pt x="26" y="961"/>
                    </a:lnTo>
                    <a:lnTo>
                      <a:pt x="77" y="1012"/>
                    </a:lnTo>
                    <a:lnTo>
                      <a:pt x="141" y="1051"/>
                    </a:lnTo>
                    <a:lnTo>
                      <a:pt x="205" y="1051"/>
                    </a:lnTo>
                    <a:lnTo>
                      <a:pt x="269" y="1038"/>
                    </a:lnTo>
                    <a:lnTo>
                      <a:pt x="333" y="987"/>
                    </a:lnTo>
                    <a:lnTo>
                      <a:pt x="448" y="846"/>
                    </a:lnTo>
                    <a:lnTo>
                      <a:pt x="577" y="731"/>
                    </a:lnTo>
                    <a:lnTo>
                      <a:pt x="717" y="628"/>
                    </a:lnTo>
                    <a:lnTo>
                      <a:pt x="858" y="538"/>
                    </a:lnTo>
                    <a:lnTo>
                      <a:pt x="999" y="474"/>
                    </a:lnTo>
                    <a:lnTo>
                      <a:pt x="1153" y="423"/>
                    </a:lnTo>
                    <a:lnTo>
                      <a:pt x="1307" y="398"/>
                    </a:lnTo>
                    <a:lnTo>
                      <a:pt x="1460" y="385"/>
                    </a:lnTo>
                    <a:lnTo>
                      <a:pt x="1614" y="398"/>
                    </a:lnTo>
                    <a:lnTo>
                      <a:pt x="1768" y="423"/>
                    </a:lnTo>
                    <a:lnTo>
                      <a:pt x="1909" y="474"/>
                    </a:lnTo>
                    <a:lnTo>
                      <a:pt x="2062" y="538"/>
                    </a:lnTo>
                    <a:lnTo>
                      <a:pt x="2203" y="628"/>
                    </a:lnTo>
                    <a:lnTo>
                      <a:pt x="2344" y="731"/>
                    </a:lnTo>
                    <a:lnTo>
                      <a:pt x="2472" y="846"/>
                    </a:lnTo>
                    <a:lnTo>
                      <a:pt x="2587" y="987"/>
                    </a:lnTo>
                    <a:lnTo>
                      <a:pt x="2626" y="1012"/>
                    </a:lnTo>
                    <a:lnTo>
                      <a:pt x="2651" y="1038"/>
                    </a:lnTo>
                    <a:lnTo>
                      <a:pt x="2690" y="1051"/>
                    </a:lnTo>
                    <a:lnTo>
                      <a:pt x="2792" y="1051"/>
                    </a:lnTo>
                    <a:lnTo>
                      <a:pt x="2844" y="1012"/>
                    </a:lnTo>
                    <a:lnTo>
                      <a:pt x="2895" y="961"/>
                    </a:lnTo>
                    <a:lnTo>
                      <a:pt x="2920" y="897"/>
                    </a:lnTo>
                    <a:lnTo>
                      <a:pt x="2908" y="820"/>
                    </a:lnTo>
                    <a:lnTo>
                      <a:pt x="2882" y="756"/>
                    </a:lnTo>
                    <a:lnTo>
                      <a:pt x="2728" y="590"/>
                    </a:lnTo>
                    <a:lnTo>
                      <a:pt x="2562" y="436"/>
                    </a:lnTo>
                    <a:lnTo>
                      <a:pt x="2395" y="308"/>
                    </a:lnTo>
                    <a:lnTo>
                      <a:pt x="2216" y="205"/>
                    </a:lnTo>
                    <a:lnTo>
                      <a:pt x="2037" y="116"/>
                    </a:lnTo>
                    <a:lnTo>
                      <a:pt x="1845" y="52"/>
                    </a:lnTo>
                    <a:lnTo>
                      <a:pt x="1652" y="13"/>
                    </a:lnTo>
                    <a:lnTo>
                      <a:pt x="14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1824;p36">
                <a:extLst>
                  <a:ext uri="{FF2B5EF4-FFF2-40B4-BE49-F238E27FC236}">
                    <a16:creationId xmlns:a16="http://schemas.microsoft.com/office/drawing/2014/main" id="{1C67D4E7-30C7-7C85-0382-74640A6C60ED}"/>
                  </a:ext>
                </a:extLst>
              </p:cNvPr>
              <p:cNvSpPr/>
              <p:nvPr/>
            </p:nvSpPr>
            <p:spPr>
              <a:xfrm>
                <a:off x="3805297" y="2135584"/>
                <a:ext cx="282768" cy="62606"/>
              </a:xfrm>
              <a:custGeom>
                <a:avLst/>
                <a:gdLst/>
                <a:ahLst/>
                <a:cxnLst/>
                <a:rect l="l" t="t" r="r" b="b"/>
                <a:pathLst>
                  <a:path w="5560" h="1231" extrusionOk="0">
                    <a:moveTo>
                      <a:pt x="0" y="1"/>
                    </a:moveTo>
                    <a:lnTo>
                      <a:pt x="0" y="1230"/>
                    </a:lnTo>
                    <a:lnTo>
                      <a:pt x="5559" y="1230"/>
                    </a:lnTo>
                    <a:lnTo>
                      <a:pt x="5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1825;p36">
                <a:extLst>
                  <a:ext uri="{FF2B5EF4-FFF2-40B4-BE49-F238E27FC236}">
                    <a16:creationId xmlns:a16="http://schemas.microsoft.com/office/drawing/2014/main" id="{FC570AD0-3BE1-CF63-489C-D7554F06618D}"/>
                  </a:ext>
                </a:extLst>
              </p:cNvPr>
              <p:cNvSpPr/>
              <p:nvPr/>
            </p:nvSpPr>
            <p:spPr>
              <a:xfrm>
                <a:off x="3976582" y="3788734"/>
                <a:ext cx="1190778" cy="100393"/>
              </a:xfrm>
              <a:custGeom>
                <a:avLst/>
                <a:gdLst/>
                <a:ahLst/>
                <a:cxnLst/>
                <a:rect l="l" t="t" r="r" b="b"/>
                <a:pathLst>
                  <a:path w="23414" h="1974" extrusionOk="0">
                    <a:moveTo>
                      <a:pt x="1551" y="1"/>
                    </a:moveTo>
                    <a:lnTo>
                      <a:pt x="1371" y="27"/>
                    </a:lnTo>
                    <a:lnTo>
                      <a:pt x="1218" y="78"/>
                    </a:lnTo>
                    <a:lnTo>
                      <a:pt x="1051" y="129"/>
                    </a:lnTo>
                    <a:lnTo>
                      <a:pt x="910" y="206"/>
                    </a:lnTo>
                    <a:lnTo>
                      <a:pt x="769" y="296"/>
                    </a:lnTo>
                    <a:lnTo>
                      <a:pt x="629" y="385"/>
                    </a:lnTo>
                    <a:lnTo>
                      <a:pt x="513" y="500"/>
                    </a:lnTo>
                    <a:lnTo>
                      <a:pt x="398" y="616"/>
                    </a:lnTo>
                    <a:lnTo>
                      <a:pt x="296" y="757"/>
                    </a:lnTo>
                    <a:lnTo>
                      <a:pt x="219" y="898"/>
                    </a:lnTo>
                    <a:lnTo>
                      <a:pt x="142" y="1038"/>
                    </a:lnTo>
                    <a:lnTo>
                      <a:pt x="78" y="1205"/>
                    </a:lnTo>
                    <a:lnTo>
                      <a:pt x="39" y="1371"/>
                    </a:lnTo>
                    <a:lnTo>
                      <a:pt x="14" y="1538"/>
                    </a:lnTo>
                    <a:lnTo>
                      <a:pt x="1" y="1717"/>
                    </a:lnTo>
                    <a:lnTo>
                      <a:pt x="1" y="1973"/>
                    </a:lnTo>
                    <a:lnTo>
                      <a:pt x="23414" y="1973"/>
                    </a:lnTo>
                    <a:lnTo>
                      <a:pt x="23414" y="1717"/>
                    </a:lnTo>
                    <a:lnTo>
                      <a:pt x="23414" y="1538"/>
                    </a:lnTo>
                    <a:lnTo>
                      <a:pt x="23388" y="1371"/>
                    </a:lnTo>
                    <a:lnTo>
                      <a:pt x="23337" y="1205"/>
                    </a:lnTo>
                    <a:lnTo>
                      <a:pt x="23286" y="1038"/>
                    </a:lnTo>
                    <a:lnTo>
                      <a:pt x="23209" y="898"/>
                    </a:lnTo>
                    <a:lnTo>
                      <a:pt x="23119" y="757"/>
                    </a:lnTo>
                    <a:lnTo>
                      <a:pt x="23029" y="616"/>
                    </a:lnTo>
                    <a:lnTo>
                      <a:pt x="22914" y="500"/>
                    </a:lnTo>
                    <a:lnTo>
                      <a:pt x="22799" y="385"/>
                    </a:lnTo>
                    <a:lnTo>
                      <a:pt x="22658" y="296"/>
                    </a:lnTo>
                    <a:lnTo>
                      <a:pt x="22517" y="206"/>
                    </a:lnTo>
                    <a:lnTo>
                      <a:pt x="22376" y="129"/>
                    </a:lnTo>
                    <a:lnTo>
                      <a:pt x="22210" y="78"/>
                    </a:lnTo>
                    <a:lnTo>
                      <a:pt x="22043" y="27"/>
                    </a:lnTo>
                    <a:lnTo>
                      <a:pt x="218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826;p36">
              <a:extLst>
                <a:ext uri="{FF2B5EF4-FFF2-40B4-BE49-F238E27FC236}">
                  <a16:creationId xmlns:a16="http://schemas.microsoft.com/office/drawing/2014/main" id="{70189674-D5C9-97AF-78B0-D4B0D108D444}"/>
                </a:ext>
              </a:extLst>
            </p:cNvPr>
            <p:cNvSpPr/>
            <p:nvPr/>
          </p:nvSpPr>
          <p:spPr>
            <a:xfrm>
              <a:off x="3954300" y="28083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27;p36">
              <a:extLst>
                <a:ext uri="{FF2B5EF4-FFF2-40B4-BE49-F238E27FC236}">
                  <a16:creationId xmlns:a16="http://schemas.microsoft.com/office/drawing/2014/main" id="{325B02E0-945A-F836-B128-D608FD96D6FB}"/>
                </a:ext>
              </a:extLst>
            </p:cNvPr>
            <p:cNvSpPr/>
            <p:nvPr/>
          </p:nvSpPr>
          <p:spPr>
            <a:xfrm>
              <a:off x="5754525" y="43704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852" name="Google Shape;852;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Lập trình với ESP32</a:t>
            </a:r>
            <a:endParaRPr dirty="0"/>
          </a:p>
        </p:txBody>
      </p:sp>
      <p:grpSp>
        <p:nvGrpSpPr>
          <p:cNvPr id="5" name="Group 4">
            <a:extLst>
              <a:ext uri="{FF2B5EF4-FFF2-40B4-BE49-F238E27FC236}">
                <a16:creationId xmlns:a16="http://schemas.microsoft.com/office/drawing/2014/main" id="{44EAACE3-C77D-D3B0-1670-3F31B847B78A}"/>
              </a:ext>
            </a:extLst>
          </p:cNvPr>
          <p:cNvGrpSpPr/>
          <p:nvPr/>
        </p:nvGrpSpPr>
        <p:grpSpPr>
          <a:xfrm>
            <a:off x="251454" y="942325"/>
            <a:ext cx="1924310" cy="610309"/>
            <a:chOff x="251454" y="942325"/>
            <a:chExt cx="1924310" cy="610309"/>
          </a:xfrm>
        </p:grpSpPr>
        <p:sp>
          <p:nvSpPr>
            <p:cNvPr id="868" name="Google Shape;868;p24"/>
            <p:cNvSpPr/>
            <p:nvPr/>
          </p:nvSpPr>
          <p:spPr>
            <a:xfrm>
              <a:off x="1571264" y="942325"/>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867" name="Google Shape;867;p24"/>
            <p:cNvSpPr/>
            <p:nvPr/>
          </p:nvSpPr>
          <p:spPr>
            <a:xfrm>
              <a:off x="251454" y="948134"/>
              <a:ext cx="1896694" cy="604500"/>
            </a:xfrm>
            <a:prstGeom prst="roundRect">
              <a:avLst>
                <a:gd name="adj" fmla="val 50000"/>
              </a:avLst>
            </a:prstGeom>
            <a:solidFill>
              <a:schemeClr val="accent1">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txBox="1"/>
            <p:nvPr/>
          </p:nvSpPr>
          <p:spPr>
            <a:xfrm>
              <a:off x="348832" y="1012429"/>
              <a:ext cx="1261002" cy="4485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ira Sans Extra Condensed"/>
                  <a:ea typeface="Fira Sans Extra Condensed"/>
                  <a:cs typeface="Fira Sans Extra Condensed"/>
                  <a:sym typeface="Fira Sans Extra Condensed"/>
                </a:rPr>
                <a:t>1. </a:t>
              </a:r>
              <a:r>
                <a:rPr lang="en-US" sz="1800" b="1" dirty="0" err="1">
                  <a:latin typeface="Fira Sans Extra Condensed"/>
                  <a:ea typeface="Fira Sans Extra Condensed"/>
                  <a:cs typeface="Fira Sans Extra Condensed"/>
                  <a:sym typeface="Fira Sans Extra Condensed"/>
                </a:rPr>
                <a:t>Đọc</a:t>
              </a:r>
              <a:r>
                <a:rPr lang="en-US" sz="1800" b="1" dirty="0">
                  <a:latin typeface="Fira Sans Extra Condensed"/>
                  <a:ea typeface="Fira Sans Extra Condensed"/>
                  <a:cs typeface="Fira Sans Extra Condensed"/>
                  <a:sym typeface="Fira Sans Extra Condensed"/>
                </a:rPr>
                <a:t> </a:t>
              </a:r>
              <a:r>
                <a:rPr lang="en-US" sz="1800" b="1" dirty="0" err="1">
                  <a:latin typeface="Fira Sans Extra Condensed"/>
                  <a:ea typeface="Fira Sans Extra Condensed"/>
                  <a:cs typeface="Fira Sans Extra Condensed"/>
                  <a:sym typeface="Fira Sans Extra Condensed"/>
                </a:rPr>
                <a:t>cảm</a:t>
              </a:r>
              <a:r>
                <a:rPr lang="en-US" sz="1800" b="1" dirty="0">
                  <a:latin typeface="Fira Sans Extra Condensed"/>
                  <a:ea typeface="Fira Sans Extra Condensed"/>
                  <a:cs typeface="Fira Sans Extra Condensed"/>
                  <a:sym typeface="Fira Sans Extra Condensed"/>
                </a:rPr>
                <a:t> </a:t>
              </a:r>
              <a:r>
                <a:rPr lang="en-US" sz="1800" b="1" dirty="0" err="1">
                  <a:latin typeface="Fira Sans Extra Condensed"/>
                  <a:ea typeface="Fira Sans Extra Condensed"/>
                  <a:cs typeface="Fira Sans Extra Condensed"/>
                  <a:sym typeface="Fira Sans Extra Condensed"/>
                </a:rPr>
                <a:t>biến</a:t>
              </a:r>
              <a:r>
                <a:rPr lang="en-US" sz="1800" b="1" dirty="0">
                  <a:latin typeface="Fira Sans Extra Condensed"/>
                  <a:ea typeface="Fira Sans Extra Condensed"/>
                  <a:cs typeface="Fira Sans Extra Condensed"/>
                  <a:sym typeface="Fira Sans Extra Condensed"/>
                </a:rPr>
                <a:t> DHT11</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872" name="Google Shape;872;p24"/>
            <p:cNvSpPr/>
            <p:nvPr/>
          </p:nvSpPr>
          <p:spPr>
            <a:xfrm>
              <a:off x="1674502" y="1078707"/>
              <a:ext cx="398030" cy="331731"/>
            </a:xfrm>
            <a:custGeom>
              <a:avLst/>
              <a:gdLst/>
              <a:ahLst/>
              <a:cxnLst/>
              <a:rect l="l" t="t" r="r" b="b"/>
              <a:pathLst>
                <a:path w="11623" h="9687" extrusionOk="0">
                  <a:moveTo>
                    <a:pt x="9169" y="0"/>
                  </a:moveTo>
                  <a:cubicBezTo>
                    <a:pt x="8728" y="0"/>
                    <a:pt x="8288" y="173"/>
                    <a:pt x="7954" y="518"/>
                  </a:cubicBezTo>
                  <a:cubicBezTo>
                    <a:pt x="7621" y="828"/>
                    <a:pt x="7430" y="1257"/>
                    <a:pt x="7430" y="1733"/>
                  </a:cubicBezTo>
                  <a:cubicBezTo>
                    <a:pt x="7430" y="1924"/>
                    <a:pt x="7478" y="2090"/>
                    <a:pt x="7526" y="2281"/>
                  </a:cubicBezTo>
                  <a:lnTo>
                    <a:pt x="3239" y="3710"/>
                  </a:lnTo>
                  <a:cubicBezTo>
                    <a:pt x="3191" y="3662"/>
                    <a:pt x="3167" y="3638"/>
                    <a:pt x="3144" y="3591"/>
                  </a:cubicBezTo>
                  <a:cubicBezTo>
                    <a:pt x="2798" y="3257"/>
                    <a:pt x="2352" y="3090"/>
                    <a:pt x="1908" y="3090"/>
                  </a:cubicBezTo>
                  <a:cubicBezTo>
                    <a:pt x="1465" y="3090"/>
                    <a:pt x="1024" y="3257"/>
                    <a:pt x="691" y="3591"/>
                  </a:cubicBezTo>
                  <a:cubicBezTo>
                    <a:pt x="0" y="4281"/>
                    <a:pt x="0" y="5353"/>
                    <a:pt x="691" y="6043"/>
                  </a:cubicBezTo>
                  <a:cubicBezTo>
                    <a:pt x="1024" y="6377"/>
                    <a:pt x="1465" y="6543"/>
                    <a:pt x="1908" y="6543"/>
                  </a:cubicBezTo>
                  <a:cubicBezTo>
                    <a:pt x="2352" y="6543"/>
                    <a:pt x="2798" y="6377"/>
                    <a:pt x="3144" y="6043"/>
                  </a:cubicBezTo>
                  <a:cubicBezTo>
                    <a:pt x="3167" y="5996"/>
                    <a:pt x="3191" y="5972"/>
                    <a:pt x="3215" y="5924"/>
                  </a:cubicBezTo>
                  <a:lnTo>
                    <a:pt x="7526" y="7377"/>
                  </a:lnTo>
                  <a:cubicBezTo>
                    <a:pt x="7478" y="7544"/>
                    <a:pt x="7430" y="7734"/>
                    <a:pt x="7430" y="7925"/>
                  </a:cubicBezTo>
                  <a:cubicBezTo>
                    <a:pt x="7430" y="8377"/>
                    <a:pt x="7621" y="8830"/>
                    <a:pt x="7954" y="9139"/>
                  </a:cubicBezTo>
                  <a:cubicBezTo>
                    <a:pt x="8334" y="9525"/>
                    <a:pt x="8758" y="9686"/>
                    <a:pt x="9165" y="9686"/>
                  </a:cubicBezTo>
                  <a:cubicBezTo>
                    <a:pt x="10490" y="9686"/>
                    <a:pt x="11623" y="7968"/>
                    <a:pt x="10383" y="6710"/>
                  </a:cubicBezTo>
                  <a:cubicBezTo>
                    <a:pt x="10050" y="6377"/>
                    <a:pt x="9609" y="6210"/>
                    <a:pt x="9169" y="6210"/>
                  </a:cubicBezTo>
                  <a:cubicBezTo>
                    <a:pt x="8728" y="6210"/>
                    <a:pt x="8288" y="6377"/>
                    <a:pt x="7954" y="6710"/>
                  </a:cubicBezTo>
                  <a:cubicBezTo>
                    <a:pt x="7907" y="6758"/>
                    <a:pt x="7883" y="6782"/>
                    <a:pt x="7859" y="6805"/>
                  </a:cubicBezTo>
                  <a:lnTo>
                    <a:pt x="3548" y="5377"/>
                  </a:lnTo>
                  <a:cubicBezTo>
                    <a:pt x="3596" y="5210"/>
                    <a:pt x="3644" y="5019"/>
                    <a:pt x="3644" y="4829"/>
                  </a:cubicBezTo>
                  <a:cubicBezTo>
                    <a:pt x="3644" y="4638"/>
                    <a:pt x="3596" y="4448"/>
                    <a:pt x="3548" y="4257"/>
                  </a:cubicBezTo>
                  <a:lnTo>
                    <a:pt x="7859" y="2828"/>
                  </a:lnTo>
                  <a:cubicBezTo>
                    <a:pt x="7883" y="2876"/>
                    <a:pt x="7907" y="2900"/>
                    <a:pt x="7954" y="2948"/>
                  </a:cubicBezTo>
                  <a:cubicBezTo>
                    <a:pt x="8300" y="3293"/>
                    <a:pt x="8727" y="3448"/>
                    <a:pt x="9149" y="3448"/>
                  </a:cubicBezTo>
                  <a:cubicBezTo>
                    <a:pt x="10034" y="3448"/>
                    <a:pt x="10891" y="2765"/>
                    <a:pt x="10907" y="1733"/>
                  </a:cubicBezTo>
                  <a:cubicBezTo>
                    <a:pt x="10907" y="1257"/>
                    <a:pt x="10717" y="828"/>
                    <a:pt x="10383" y="518"/>
                  </a:cubicBezTo>
                  <a:cubicBezTo>
                    <a:pt x="10050" y="173"/>
                    <a:pt x="9609" y="0"/>
                    <a:pt x="9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789;p36">
            <a:extLst>
              <a:ext uri="{FF2B5EF4-FFF2-40B4-BE49-F238E27FC236}">
                <a16:creationId xmlns:a16="http://schemas.microsoft.com/office/drawing/2014/main" id="{AD817408-0AF4-0F49-5354-E0D9E56941B2}"/>
              </a:ext>
            </a:extLst>
          </p:cNvPr>
          <p:cNvGrpSpPr/>
          <p:nvPr/>
        </p:nvGrpSpPr>
        <p:grpSpPr>
          <a:xfrm>
            <a:off x="337103" y="1905687"/>
            <a:ext cx="1900131" cy="2747829"/>
            <a:chOff x="3346589" y="1035541"/>
            <a:chExt cx="2550136" cy="3687818"/>
          </a:xfrm>
        </p:grpSpPr>
        <p:grpSp>
          <p:nvGrpSpPr>
            <p:cNvPr id="51" name="Google Shape;1790;p36">
              <a:extLst>
                <a:ext uri="{FF2B5EF4-FFF2-40B4-BE49-F238E27FC236}">
                  <a16:creationId xmlns:a16="http://schemas.microsoft.com/office/drawing/2014/main" id="{E89117B0-FA30-C787-0082-0A44BB985771}"/>
                </a:ext>
              </a:extLst>
            </p:cNvPr>
            <p:cNvGrpSpPr/>
            <p:nvPr/>
          </p:nvGrpSpPr>
          <p:grpSpPr>
            <a:xfrm>
              <a:off x="3346589" y="1035541"/>
              <a:ext cx="2450802" cy="3687818"/>
              <a:chOff x="3409938" y="1035450"/>
              <a:chExt cx="2324137" cy="3497219"/>
            </a:xfrm>
          </p:grpSpPr>
          <p:sp>
            <p:nvSpPr>
              <p:cNvPr id="54" name="Google Shape;1791;p36">
                <a:extLst>
                  <a:ext uri="{FF2B5EF4-FFF2-40B4-BE49-F238E27FC236}">
                    <a16:creationId xmlns:a16="http://schemas.microsoft.com/office/drawing/2014/main" id="{9C53D124-0A52-09B8-97A6-4AE019CB06E0}"/>
                  </a:ext>
                </a:extLst>
              </p:cNvPr>
              <p:cNvSpPr/>
              <p:nvPr/>
            </p:nvSpPr>
            <p:spPr>
              <a:xfrm>
                <a:off x="4164193" y="1113566"/>
                <a:ext cx="263849" cy="519204"/>
              </a:xfrm>
              <a:custGeom>
                <a:avLst/>
                <a:gdLst/>
                <a:ahLst/>
                <a:cxnLst/>
                <a:rect l="l" t="t" r="r" b="b"/>
                <a:pathLst>
                  <a:path w="5188" h="10209" extrusionOk="0">
                    <a:moveTo>
                      <a:pt x="731" y="1"/>
                    </a:moveTo>
                    <a:lnTo>
                      <a:pt x="590" y="14"/>
                    </a:lnTo>
                    <a:lnTo>
                      <a:pt x="449" y="52"/>
                    </a:lnTo>
                    <a:lnTo>
                      <a:pt x="321" y="116"/>
                    </a:lnTo>
                    <a:lnTo>
                      <a:pt x="218" y="206"/>
                    </a:lnTo>
                    <a:lnTo>
                      <a:pt x="129" y="321"/>
                    </a:lnTo>
                    <a:lnTo>
                      <a:pt x="65" y="436"/>
                    </a:lnTo>
                    <a:lnTo>
                      <a:pt x="13" y="577"/>
                    </a:lnTo>
                    <a:lnTo>
                      <a:pt x="1" y="731"/>
                    </a:lnTo>
                    <a:lnTo>
                      <a:pt x="1" y="4253"/>
                    </a:lnTo>
                    <a:lnTo>
                      <a:pt x="13" y="4394"/>
                    </a:lnTo>
                    <a:lnTo>
                      <a:pt x="65" y="4535"/>
                    </a:lnTo>
                    <a:lnTo>
                      <a:pt x="129" y="4650"/>
                    </a:lnTo>
                    <a:lnTo>
                      <a:pt x="218" y="4765"/>
                    </a:lnTo>
                    <a:lnTo>
                      <a:pt x="321" y="4855"/>
                    </a:lnTo>
                    <a:lnTo>
                      <a:pt x="449" y="4919"/>
                    </a:lnTo>
                    <a:lnTo>
                      <a:pt x="590" y="4958"/>
                    </a:lnTo>
                    <a:lnTo>
                      <a:pt x="731" y="4970"/>
                    </a:lnTo>
                    <a:lnTo>
                      <a:pt x="3728" y="4970"/>
                    </a:lnTo>
                    <a:lnTo>
                      <a:pt x="3728" y="9479"/>
                    </a:lnTo>
                    <a:lnTo>
                      <a:pt x="3740" y="9632"/>
                    </a:lnTo>
                    <a:lnTo>
                      <a:pt x="3792" y="9761"/>
                    </a:lnTo>
                    <a:lnTo>
                      <a:pt x="3856" y="9889"/>
                    </a:lnTo>
                    <a:lnTo>
                      <a:pt x="3945" y="10004"/>
                    </a:lnTo>
                    <a:lnTo>
                      <a:pt x="4048" y="10081"/>
                    </a:lnTo>
                    <a:lnTo>
                      <a:pt x="4176" y="10158"/>
                    </a:lnTo>
                    <a:lnTo>
                      <a:pt x="4317" y="10196"/>
                    </a:lnTo>
                    <a:lnTo>
                      <a:pt x="4458" y="10209"/>
                    </a:lnTo>
                    <a:lnTo>
                      <a:pt x="4611" y="10196"/>
                    </a:lnTo>
                    <a:lnTo>
                      <a:pt x="4739" y="10158"/>
                    </a:lnTo>
                    <a:lnTo>
                      <a:pt x="4868" y="10081"/>
                    </a:lnTo>
                    <a:lnTo>
                      <a:pt x="4970" y="10004"/>
                    </a:lnTo>
                    <a:lnTo>
                      <a:pt x="5060" y="9889"/>
                    </a:lnTo>
                    <a:lnTo>
                      <a:pt x="5137" y="9761"/>
                    </a:lnTo>
                    <a:lnTo>
                      <a:pt x="5175" y="9632"/>
                    </a:lnTo>
                    <a:lnTo>
                      <a:pt x="5188" y="9479"/>
                    </a:lnTo>
                    <a:lnTo>
                      <a:pt x="5188" y="4253"/>
                    </a:lnTo>
                    <a:lnTo>
                      <a:pt x="5175" y="4099"/>
                    </a:lnTo>
                    <a:lnTo>
                      <a:pt x="5137" y="3959"/>
                    </a:lnTo>
                    <a:lnTo>
                      <a:pt x="5060" y="3843"/>
                    </a:lnTo>
                    <a:lnTo>
                      <a:pt x="4970" y="3728"/>
                    </a:lnTo>
                    <a:lnTo>
                      <a:pt x="4868" y="3638"/>
                    </a:lnTo>
                    <a:lnTo>
                      <a:pt x="4739" y="3574"/>
                    </a:lnTo>
                    <a:lnTo>
                      <a:pt x="4611" y="3536"/>
                    </a:lnTo>
                    <a:lnTo>
                      <a:pt x="4458" y="3523"/>
                    </a:lnTo>
                    <a:lnTo>
                      <a:pt x="1461" y="3523"/>
                    </a:lnTo>
                    <a:lnTo>
                      <a:pt x="1461" y="731"/>
                    </a:lnTo>
                    <a:lnTo>
                      <a:pt x="1448" y="577"/>
                    </a:lnTo>
                    <a:lnTo>
                      <a:pt x="1409" y="436"/>
                    </a:lnTo>
                    <a:lnTo>
                      <a:pt x="1333" y="321"/>
                    </a:lnTo>
                    <a:lnTo>
                      <a:pt x="1243" y="206"/>
                    </a:lnTo>
                    <a:lnTo>
                      <a:pt x="1140" y="116"/>
                    </a:lnTo>
                    <a:lnTo>
                      <a:pt x="1012" y="52"/>
                    </a:lnTo>
                    <a:lnTo>
                      <a:pt x="884" y="14"/>
                    </a:lnTo>
                    <a:lnTo>
                      <a:pt x="7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92;p36">
                <a:extLst>
                  <a:ext uri="{FF2B5EF4-FFF2-40B4-BE49-F238E27FC236}">
                    <a16:creationId xmlns:a16="http://schemas.microsoft.com/office/drawing/2014/main" id="{8031EF2C-44FD-3625-DE69-67C8203C3167}"/>
                  </a:ext>
                </a:extLst>
              </p:cNvPr>
              <p:cNvSpPr/>
              <p:nvPr/>
            </p:nvSpPr>
            <p:spPr>
              <a:xfrm>
                <a:off x="4535497" y="1224993"/>
                <a:ext cx="73642" cy="407775"/>
              </a:xfrm>
              <a:custGeom>
                <a:avLst/>
                <a:gdLst/>
                <a:ahLst/>
                <a:cxnLst/>
                <a:rect l="l" t="t" r="r" b="b"/>
                <a:pathLst>
                  <a:path w="1448" h="8018" extrusionOk="0">
                    <a:moveTo>
                      <a:pt x="717" y="0"/>
                    </a:moveTo>
                    <a:lnTo>
                      <a:pt x="576" y="13"/>
                    </a:lnTo>
                    <a:lnTo>
                      <a:pt x="436" y="51"/>
                    </a:lnTo>
                    <a:lnTo>
                      <a:pt x="320" y="115"/>
                    </a:lnTo>
                    <a:lnTo>
                      <a:pt x="205" y="205"/>
                    </a:lnTo>
                    <a:lnTo>
                      <a:pt x="115" y="320"/>
                    </a:lnTo>
                    <a:lnTo>
                      <a:pt x="51" y="436"/>
                    </a:lnTo>
                    <a:lnTo>
                      <a:pt x="13" y="576"/>
                    </a:lnTo>
                    <a:lnTo>
                      <a:pt x="0" y="717"/>
                    </a:lnTo>
                    <a:lnTo>
                      <a:pt x="0" y="7288"/>
                    </a:lnTo>
                    <a:lnTo>
                      <a:pt x="13" y="7441"/>
                    </a:lnTo>
                    <a:lnTo>
                      <a:pt x="51" y="7570"/>
                    </a:lnTo>
                    <a:lnTo>
                      <a:pt x="115" y="7698"/>
                    </a:lnTo>
                    <a:lnTo>
                      <a:pt x="205" y="7813"/>
                    </a:lnTo>
                    <a:lnTo>
                      <a:pt x="320" y="7890"/>
                    </a:lnTo>
                    <a:lnTo>
                      <a:pt x="436" y="7967"/>
                    </a:lnTo>
                    <a:lnTo>
                      <a:pt x="576" y="8005"/>
                    </a:lnTo>
                    <a:lnTo>
                      <a:pt x="717" y="8018"/>
                    </a:lnTo>
                    <a:lnTo>
                      <a:pt x="871" y="8005"/>
                    </a:lnTo>
                    <a:lnTo>
                      <a:pt x="1012" y="7967"/>
                    </a:lnTo>
                    <a:lnTo>
                      <a:pt x="1127" y="7890"/>
                    </a:lnTo>
                    <a:lnTo>
                      <a:pt x="1242" y="7813"/>
                    </a:lnTo>
                    <a:lnTo>
                      <a:pt x="1332" y="7698"/>
                    </a:lnTo>
                    <a:lnTo>
                      <a:pt x="1396" y="7570"/>
                    </a:lnTo>
                    <a:lnTo>
                      <a:pt x="1435" y="7441"/>
                    </a:lnTo>
                    <a:lnTo>
                      <a:pt x="1447" y="7288"/>
                    </a:lnTo>
                    <a:lnTo>
                      <a:pt x="1447" y="717"/>
                    </a:lnTo>
                    <a:lnTo>
                      <a:pt x="1435" y="576"/>
                    </a:lnTo>
                    <a:lnTo>
                      <a:pt x="1396" y="436"/>
                    </a:lnTo>
                    <a:lnTo>
                      <a:pt x="1332" y="320"/>
                    </a:lnTo>
                    <a:lnTo>
                      <a:pt x="1242" y="205"/>
                    </a:lnTo>
                    <a:lnTo>
                      <a:pt x="1127" y="115"/>
                    </a:lnTo>
                    <a:lnTo>
                      <a:pt x="1012" y="51"/>
                    </a:lnTo>
                    <a:lnTo>
                      <a:pt x="871" y="13"/>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93;p36">
                <a:extLst>
                  <a:ext uri="{FF2B5EF4-FFF2-40B4-BE49-F238E27FC236}">
                    <a16:creationId xmlns:a16="http://schemas.microsoft.com/office/drawing/2014/main" id="{8A29F3D1-EDAD-069D-8707-BD3DB50034B1}"/>
                  </a:ext>
                </a:extLst>
              </p:cNvPr>
              <p:cNvSpPr/>
              <p:nvPr/>
            </p:nvSpPr>
            <p:spPr>
              <a:xfrm>
                <a:off x="4707443" y="1069931"/>
                <a:ext cx="216297" cy="562840"/>
              </a:xfrm>
              <a:custGeom>
                <a:avLst/>
                <a:gdLst/>
                <a:ahLst/>
                <a:cxnLst/>
                <a:rect l="l" t="t" r="r" b="b"/>
                <a:pathLst>
                  <a:path w="4253" h="11067" extrusionOk="0">
                    <a:moveTo>
                      <a:pt x="3522" y="1"/>
                    </a:moveTo>
                    <a:lnTo>
                      <a:pt x="3369" y="14"/>
                    </a:lnTo>
                    <a:lnTo>
                      <a:pt x="3241" y="52"/>
                    </a:lnTo>
                    <a:lnTo>
                      <a:pt x="3113" y="116"/>
                    </a:lnTo>
                    <a:lnTo>
                      <a:pt x="3010" y="206"/>
                    </a:lnTo>
                    <a:lnTo>
                      <a:pt x="2921" y="321"/>
                    </a:lnTo>
                    <a:lnTo>
                      <a:pt x="2856" y="436"/>
                    </a:lnTo>
                    <a:lnTo>
                      <a:pt x="2805" y="577"/>
                    </a:lnTo>
                    <a:lnTo>
                      <a:pt x="2792" y="731"/>
                    </a:lnTo>
                    <a:lnTo>
                      <a:pt x="2792" y="6200"/>
                    </a:lnTo>
                    <a:lnTo>
                      <a:pt x="128" y="9914"/>
                    </a:lnTo>
                    <a:lnTo>
                      <a:pt x="64" y="10042"/>
                    </a:lnTo>
                    <a:lnTo>
                      <a:pt x="13" y="10183"/>
                    </a:lnTo>
                    <a:lnTo>
                      <a:pt x="0" y="10324"/>
                    </a:lnTo>
                    <a:lnTo>
                      <a:pt x="13" y="10465"/>
                    </a:lnTo>
                    <a:lnTo>
                      <a:pt x="39" y="10593"/>
                    </a:lnTo>
                    <a:lnTo>
                      <a:pt x="103" y="10721"/>
                    </a:lnTo>
                    <a:lnTo>
                      <a:pt x="192" y="10836"/>
                    </a:lnTo>
                    <a:lnTo>
                      <a:pt x="308" y="10939"/>
                    </a:lnTo>
                    <a:lnTo>
                      <a:pt x="397" y="10990"/>
                    </a:lnTo>
                    <a:lnTo>
                      <a:pt x="513" y="11041"/>
                    </a:lnTo>
                    <a:lnTo>
                      <a:pt x="615" y="11067"/>
                    </a:lnTo>
                    <a:lnTo>
                      <a:pt x="807" y="11067"/>
                    </a:lnTo>
                    <a:lnTo>
                      <a:pt x="897" y="11054"/>
                    </a:lnTo>
                    <a:lnTo>
                      <a:pt x="974" y="11028"/>
                    </a:lnTo>
                    <a:lnTo>
                      <a:pt x="1051" y="10990"/>
                    </a:lnTo>
                    <a:lnTo>
                      <a:pt x="1127" y="10952"/>
                    </a:lnTo>
                    <a:lnTo>
                      <a:pt x="1204" y="10900"/>
                    </a:lnTo>
                    <a:lnTo>
                      <a:pt x="1268" y="10836"/>
                    </a:lnTo>
                    <a:lnTo>
                      <a:pt x="1320" y="10759"/>
                    </a:lnTo>
                    <a:lnTo>
                      <a:pt x="4112" y="6866"/>
                    </a:lnTo>
                    <a:lnTo>
                      <a:pt x="4176" y="6763"/>
                    </a:lnTo>
                    <a:lnTo>
                      <a:pt x="4214" y="6661"/>
                    </a:lnTo>
                    <a:lnTo>
                      <a:pt x="4240" y="6546"/>
                    </a:lnTo>
                    <a:lnTo>
                      <a:pt x="4253" y="6443"/>
                    </a:lnTo>
                    <a:lnTo>
                      <a:pt x="4253" y="731"/>
                    </a:lnTo>
                    <a:lnTo>
                      <a:pt x="4240" y="577"/>
                    </a:lnTo>
                    <a:lnTo>
                      <a:pt x="4189" y="436"/>
                    </a:lnTo>
                    <a:lnTo>
                      <a:pt x="4124" y="321"/>
                    </a:lnTo>
                    <a:lnTo>
                      <a:pt x="4035" y="206"/>
                    </a:lnTo>
                    <a:lnTo>
                      <a:pt x="3932" y="116"/>
                    </a:lnTo>
                    <a:lnTo>
                      <a:pt x="3804" y="52"/>
                    </a:lnTo>
                    <a:lnTo>
                      <a:pt x="3663" y="14"/>
                    </a:lnTo>
                    <a:lnTo>
                      <a:pt x="35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94;p36">
                <a:extLst>
                  <a:ext uri="{FF2B5EF4-FFF2-40B4-BE49-F238E27FC236}">
                    <a16:creationId xmlns:a16="http://schemas.microsoft.com/office/drawing/2014/main" id="{C6A27F1E-B322-BEC7-DDCB-3512F9A276EA}"/>
                  </a:ext>
                </a:extLst>
              </p:cNvPr>
              <p:cNvSpPr/>
              <p:nvPr/>
            </p:nvSpPr>
            <p:spPr>
              <a:xfrm>
                <a:off x="4620784" y="3791379"/>
                <a:ext cx="1030526" cy="508117"/>
              </a:xfrm>
              <a:custGeom>
                <a:avLst/>
                <a:gdLst/>
                <a:ahLst/>
                <a:cxnLst/>
                <a:rect l="l" t="t" r="r" b="b"/>
                <a:pathLst>
                  <a:path w="20263" h="9991" extrusionOk="0">
                    <a:moveTo>
                      <a:pt x="731" y="0"/>
                    </a:moveTo>
                    <a:lnTo>
                      <a:pt x="590" y="13"/>
                    </a:lnTo>
                    <a:lnTo>
                      <a:pt x="449" y="51"/>
                    </a:lnTo>
                    <a:lnTo>
                      <a:pt x="321" y="128"/>
                    </a:lnTo>
                    <a:lnTo>
                      <a:pt x="219" y="218"/>
                    </a:lnTo>
                    <a:lnTo>
                      <a:pt x="129" y="320"/>
                    </a:lnTo>
                    <a:lnTo>
                      <a:pt x="65" y="448"/>
                    </a:lnTo>
                    <a:lnTo>
                      <a:pt x="14" y="577"/>
                    </a:lnTo>
                    <a:lnTo>
                      <a:pt x="1" y="730"/>
                    </a:lnTo>
                    <a:lnTo>
                      <a:pt x="1" y="9260"/>
                    </a:lnTo>
                    <a:lnTo>
                      <a:pt x="14" y="9401"/>
                    </a:lnTo>
                    <a:lnTo>
                      <a:pt x="65" y="9542"/>
                    </a:lnTo>
                    <a:lnTo>
                      <a:pt x="129" y="9670"/>
                    </a:lnTo>
                    <a:lnTo>
                      <a:pt x="219" y="9773"/>
                    </a:lnTo>
                    <a:lnTo>
                      <a:pt x="321" y="9862"/>
                    </a:lnTo>
                    <a:lnTo>
                      <a:pt x="449" y="9926"/>
                    </a:lnTo>
                    <a:lnTo>
                      <a:pt x="590" y="9978"/>
                    </a:lnTo>
                    <a:lnTo>
                      <a:pt x="731" y="9990"/>
                    </a:lnTo>
                    <a:lnTo>
                      <a:pt x="19533" y="9990"/>
                    </a:lnTo>
                    <a:lnTo>
                      <a:pt x="19674" y="9978"/>
                    </a:lnTo>
                    <a:lnTo>
                      <a:pt x="19815" y="9926"/>
                    </a:lnTo>
                    <a:lnTo>
                      <a:pt x="19943" y="9862"/>
                    </a:lnTo>
                    <a:lnTo>
                      <a:pt x="20045" y="9773"/>
                    </a:lnTo>
                    <a:lnTo>
                      <a:pt x="20135" y="9670"/>
                    </a:lnTo>
                    <a:lnTo>
                      <a:pt x="20199" y="9542"/>
                    </a:lnTo>
                    <a:lnTo>
                      <a:pt x="20237" y="9401"/>
                    </a:lnTo>
                    <a:lnTo>
                      <a:pt x="20263" y="9260"/>
                    </a:lnTo>
                    <a:lnTo>
                      <a:pt x="20237" y="9107"/>
                    </a:lnTo>
                    <a:lnTo>
                      <a:pt x="20199" y="8979"/>
                    </a:lnTo>
                    <a:lnTo>
                      <a:pt x="20135" y="8850"/>
                    </a:lnTo>
                    <a:lnTo>
                      <a:pt x="20045" y="8748"/>
                    </a:lnTo>
                    <a:lnTo>
                      <a:pt x="19943" y="8658"/>
                    </a:lnTo>
                    <a:lnTo>
                      <a:pt x="19815" y="8582"/>
                    </a:lnTo>
                    <a:lnTo>
                      <a:pt x="19674" y="8543"/>
                    </a:lnTo>
                    <a:lnTo>
                      <a:pt x="19533" y="8530"/>
                    </a:lnTo>
                    <a:lnTo>
                      <a:pt x="1461" y="8530"/>
                    </a:lnTo>
                    <a:lnTo>
                      <a:pt x="1461" y="730"/>
                    </a:lnTo>
                    <a:lnTo>
                      <a:pt x="1448" y="577"/>
                    </a:lnTo>
                    <a:lnTo>
                      <a:pt x="1410" y="448"/>
                    </a:lnTo>
                    <a:lnTo>
                      <a:pt x="1333" y="320"/>
                    </a:lnTo>
                    <a:lnTo>
                      <a:pt x="1243" y="218"/>
                    </a:lnTo>
                    <a:lnTo>
                      <a:pt x="1141" y="128"/>
                    </a:lnTo>
                    <a:lnTo>
                      <a:pt x="1013" y="51"/>
                    </a:lnTo>
                    <a:lnTo>
                      <a:pt x="885" y="13"/>
                    </a:lnTo>
                    <a:lnTo>
                      <a:pt x="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95;p36">
                <a:extLst>
                  <a:ext uri="{FF2B5EF4-FFF2-40B4-BE49-F238E27FC236}">
                    <a16:creationId xmlns:a16="http://schemas.microsoft.com/office/drawing/2014/main" id="{760B77D2-10FF-3FFD-0A68-EBBA9D91CAD1}"/>
                  </a:ext>
                </a:extLst>
              </p:cNvPr>
              <p:cNvSpPr/>
              <p:nvPr/>
            </p:nvSpPr>
            <p:spPr>
              <a:xfrm>
                <a:off x="4449498" y="3807653"/>
                <a:ext cx="1201814" cy="691153"/>
              </a:xfrm>
              <a:custGeom>
                <a:avLst/>
                <a:gdLst/>
                <a:ahLst/>
                <a:cxnLst/>
                <a:rect l="l" t="t" r="r" b="b"/>
                <a:pathLst>
                  <a:path w="23631" h="13590" extrusionOk="0">
                    <a:moveTo>
                      <a:pt x="730" y="0"/>
                    </a:moveTo>
                    <a:lnTo>
                      <a:pt x="577" y="13"/>
                    </a:lnTo>
                    <a:lnTo>
                      <a:pt x="449" y="52"/>
                    </a:lnTo>
                    <a:lnTo>
                      <a:pt x="321" y="128"/>
                    </a:lnTo>
                    <a:lnTo>
                      <a:pt x="205" y="218"/>
                    </a:lnTo>
                    <a:lnTo>
                      <a:pt x="129" y="321"/>
                    </a:lnTo>
                    <a:lnTo>
                      <a:pt x="52" y="449"/>
                    </a:lnTo>
                    <a:lnTo>
                      <a:pt x="13" y="577"/>
                    </a:lnTo>
                    <a:lnTo>
                      <a:pt x="0" y="730"/>
                    </a:lnTo>
                    <a:lnTo>
                      <a:pt x="0" y="12860"/>
                    </a:lnTo>
                    <a:lnTo>
                      <a:pt x="13" y="13000"/>
                    </a:lnTo>
                    <a:lnTo>
                      <a:pt x="52" y="13141"/>
                    </a:lnTo>
                    <a:lnTo>
                      <a:pt x="129" y="13269"/>
                    </a:lnTo>
                    <a:lnTo>
                      <a:pt x="205" y="13372"/>
                    </a:lnTo>
                    <a:lnTo>
                      <a:pt x="321" y="13462"/>
                    </a:lnTo>
                    <a:lnTo>
                      <a:pt x="449" y="13526"/>
                    </a:lnTo>
                    <a:lnTo>
                      <a:pt x="577" y="13577"/>
                    </a:lnTo>
                    <a:lnTo>
                      <a:pt x="730" y="13590"/>
                    </a:lnTo>
                    <a:lnTo>
                      <a:pt x="22901" y="13590"/>
                    </a:lnTo>
                    <a:lnTo>
                      <a:pt x="23042" y="13577"/>
                    </a:lnTo>
                    <a:lnTo>
                      <a:pt x="23183" y="13526"/>
                    </a:lnTo>
                    <a:lnTo>
                      <a:pt x="23311" y="13462"/>
                    </a:lnTo>
                    <a:lnTo>
                      <a:pt x="23413" y="13372"/>
                    </a:lnTo>
                    <a:lnTo>
                      <a:pt x="23503" y="13269"/>
                    </a:lnTo>
                    <a:lnTo>
                      <a:pt x="23567" y="13141"/>
                    </a:lnTo>
                    <a:lnTo>
                      <a:pt x="23605" y="13000"/>
                    </a:lnTo>
                    <a:lnTo>
                      <a:pt x="23631" y="12860"/>
                    </a:lnTo>
                    <a:lnTo>
                      <a:pt x="23605" y="12706"/>
                    </a:lnTo>
                    <a:lnTo>
                      <a:pt x="23567" y="12578"/>
                    </a:lnTo>
                    <a:lnTo>
                      <a:pt x="23503" y="12450"/>
                    </a:lnTo>
                    <a:lnTo>
                      <a:pt x="23413" y="12347"/>
                    </a:lnTo>
                    <a:lnTo>
                      <a:pt x="23311" y="12258"/>
                    </a:lnTo>
                    <a:lnTo>
                      <a:pt x="23183" y="12181"/>
                    </a:lnTo>
                    <a:lnTo>
                      <a:pt x="23042" y="12142"/>
                    </a:lnTo>
                    <a:lnTo>
                      <a:pt x="22901" y="12129"/>
                    </a:lnTo>
                    <a:lnTo>
                      <a:pt x="1461" y="12129"/>
                    </a:lnTo>
                    <a:lnTo>
                      <a:pt x="1461" y="730"/>
                    </a:lnTo>
                    <a:lnTo>
                      <a:pt x="1435" y="577"/>
                    </a:lnTo>
                    <a:lnTo>
                      <a:pt x="1396" y="449"/>
                    </a:lnTo>
                    <a:lnTo>
                      <a:pt x="1332" y="321"/>
                    </a:lnTo>
                    <a:lnTo>
                      <a:pt x="1243" y="218"/>
                    </a:lnTo>
                    <a:lnTo>
                      <a:pt x="1128" y="128"/>
                    </a:lnTo>
                    <a:lnTo>
                      <a:pt x="1012" y="52"/>
                    </a:lnTo>
                    <a:lnTo>
                      <a:pt x="871" y="13"/>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96;p36">
                <a:extLst>
                  <a:ext uri="{FF2B5EF4-FFF2-40B4-BE49-F238E27FC236}">
                    <a16:creationId xmlns:a16="http://schemas.microsoft.com/office/drawing/2014/main" id="{B5BF285E-6E1F-70C3-AAAC-7D9967C70A68}"/>
                  </a:ext>
                </a:extLst>
              </p:cNvPr>
              <p:cNvSpPr/>
              <p:nvPr/>
            </p:nvSpPr>
            <p:spPr>
              <a:xfrm>
                <a:off x="4792781" y="3791379"/>
                <a:ext cx="858525" cy="308807"/>
              </a:xfrm>
              <a:custGeom>
                <a:avLst/>
                <a:gdLst/>
                <a:ahLst/>
                <a:cxnLst/>
                <a:rect l="l" t="t" r="r" b="b"/>
                <a:pathLst>
                  <a:path w="16881" h="6072" extrusionOk="0">
                    <a:moveTo>
                      <a:pt x="730" y="0"/>
                    </a:moveTo>
                    <a:lnTo>
                      <a:pt x="577" y="26"/>
                    </a:lnTo>
                    <a:lnTo>
                      <a:pt x="436" y="64"/>
                    </a:lnTo>
                    <a:lnTo>
                      <a:pt x="320" y="128"/>
                    </a:lnTo>
                    <a:lnTo>
                      <a:pt x="205" y="218"/>
                    </a:lnTo>
                    <a:lnTo>
                      <a:pt x="115" y="333"/>
                    </a:lnTo>
                    <a:lnTo>
                      <a:pt x="51" y="448"/>
                    </a:lnTo>
                    <a:lnTo>
                      <a:pt x="13" y="589"/>
                    </a:lnTo>
                    <a:lnTo>
                      <a:pt x="0" y="730"/>
                    </a:lnTo>
                    <a:lnTo>
                      <a:pt x="0" y="5341"/>
                    </a:lnTo>
                    <a:lnTo>
                      <a:pt x="13" y="5482"/>
                    </a:lnTo>
                    <a:lnTo>
                      <a:pt x="51" y="5623"/>
                    </a:lnTo>
                    <a:lnTo>
                      <a:pt x="115" y="5751"/>
                    </a:lnTo>
                    <a:lnTo>
                      <a:pt x="205" y="5853"/>
                    </a:lnTo>
                    <a:lnTo>
                      <a:pt x="320" y="5943"/>
                    </a:lnTo>
                    <a:lnTo>
                      <a:pt x="436" y="6007"/>
                    </a:lnTo>
                    <a:lnTo>
                      <a:pt x="577" y="6058"/>
                    </a:lnTo>
                    <a:lnTo>
                      <a:pt x="730" y="6071"/>
                    </a:lnTo>
                    <a:lnTo>
                      <a:pt x="16151" y="6071"/>
                    </a:lnTo>
                    <a:lnTo>
                      <a:pt x="16292" y="6058"/>
                    </a:lnTo>
                    <a:lnTo>
                      <a:pt x="16433" y="6007"/>
                    </a:lnTo>
                    <a:lnTo>
                      <a:pt x="16561" y="5943"/>
                    </a:lnTo>
                    <a:lnTo>
                      <a:pt x="16663" y="5853"/>
                    </a:lnTo>
                    <a:lnTo>
                      <a:pt x="16753" y="5751"/>
                    </a:lnTo>
                    <a:lnTo>
                      <a:pt x="16817" y="5623"/>
                    </a:lnTo>
                    <a:lnTo>
                      <a:pt x="16855" y="5482"/>
                    </a:lnTo>
                    <a:lnTo>
                      <a:pt x="16881" y="5341"/>
                    </a:lnTo>
                    <a:lnTo>
                      <a:pt x="16855" y="5187"/>
                    </a:lnTo>
                    <a:lnTo>
                      <a:pt x="16817" y="5059"/>
                    </a:lnTo>
                    <a:lnTo>
                      <a:pt x="16753" y="4931"/>
                    </a:lnTo>
                    <a:lnTo>
                      <a:pt x="16663" y="4829"/>
                    </a:lnTo>
                    <a:lnTo>
                      <a:pt x="16561" y="4739"/>
                    </a:lnTo>
                    <a:lnTo>
                      <a:pt x="16433" y="4662"/>
                    </a:lnTo>
                    <a:lnTo>
                      <a:pt x="16292" y="4624"/>
                    </a:lnTo>
                    <a:lnTo>
                      <a:pt x="16151" y="4611"/>
                    </a:lnTo>
                    <a:lnTo>
                      <a:pt x="1460" y="4611"/>
                    </a:lnTo>
                    <a:lnTo>
                      <a:pt x="1460" y="730"/>
                    </a:lnTo>
                    <a:lnTo>
                      <a:pt x="1435" y="589"/>
                    </a:lnTo>
                    <a:lnTo>
                      <a:pt x="1396" y="448"/>
                    </a:lnTo>
                    <a:lnTo>
                      <a:pt x="1332" y="333"/>
                    </a:lnTo>
                    <a:lnTo>
                      <a:pt x="1243" y="218"/>
                    </a:lnTo>
                    <a:lnTo>
                      <a:pt x="1127" y="128"/>
                    </a:lnTo>
                    <a:lnTo>
                      <a:pt x="1012" y="64"/>
                    </a:lnTo>
                    <a:lnTo>
                      <a:pt x="871" y="26"/>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97;p36">
                <a:extLst>
                  <a:ext uri="{FF2B5EF4-FFF2-40B4-BE49-F238E27FC236}">
                    <a16:creationId xmlns:a16="http://schemas.microsoft.com/office/drawing/2014/main" id="{947BD770-159D-C349-C895-67C93296AA23}"/>
                  </a:ext>
                </a:extLst>
              </p:cNvPr>
              <p:cNvSpPr/>
              <p:nvPr/>
            </p:nvSpPr>
            <p:spPr>
              <a:xfrm>
                <a:off x="3409938" y="1689417"/>
                <a:ext cx="2324137" cy="1839516"/>
              </a:xfrm>
              <a:custGeom>
                <a:avLst/>
                <a:gdLst/>
                <a:ahLst/>
                <a:cxnLst/>
                <a:rect l="l" t="t" r="r" b="b"/>
                <a:pathLst>
                  <a:path w="45699" h="36170" extrusionOk="0">
                    <a:moveTo>
                      <a:pt x="0" y="0"/>
                    </a:moveTo>
                    <a:lnTo>
                      <a:pt x="0" y="36170"/>
                    </a:lnTo>
                    <a:lnTo>
                      <a:pt x="45699" y="36170"/>
                    </a:lnTo>
                    <a:lnTo>
                      <a:pt x="456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98;p36">
                <a:extLst>
                  <a:ext uri="{FF2B5EF4-FFF2-40B4-BE49-F238E27FC236}">
                    <a16:creationId xmlns:a16="http://schemas.microsoft.com/office/drawing/2014/main" id="{2C0E3FEF-2289-AC63-4794-19A52A9C42D5}"/>
                  </a:ext>
                </a:extLst>
              </p:cNvPr>
              <p:cNvSpPr/>
              <p:nvPr/>
            </p:nvSpPr>
            <p:spPr>
              <a:xfrm>
                <a:off x="3604007" y="1882876"/>
                <a:ext cx="1936603" cy="1452592"/>
              </a:xfrm>
              <a:custGeom>
                <a:avLst/>
                <a:gdLst/>
                <a:ahLst/>
                <a:cxnLst/>
                <a:rect l="l" t="t" r="r" b="b"/>
                <a:pathLst>
                  <a:path w="38079" h="28562" extrusionOk="0">
                    <a:moveTo>
                      <a:pt x="1" y="0"/>
                    </a:moveTo>
                    <a:lnTo>
                      <a:pt x="1" y="28562"/>
                    </a:lnTo>
                    <a:lnTo>
                      <a:pt x="38079" y="28562"/>
                    </a:lnTo>
                    <a:lnTo>
                      <a:pt x="38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99;p36">
                <a:extLst>
                  <a:ext uri="{FF2B5EF4-FFF2-40B4-BE49-F238E27FC236}">
                    <a16:creationId xmlns:a16="http://schemas.microsoft.com/office/drawing/2014/main" id="{38FA2D1A-0164-0917-DAFC-358FEB3625FF}"/>
                  </a:ext>
                </a:extLst>
              </p:cNvPr>
              <p:cNvSpPr/>
              <p:nvPr/>
            </p:nvSpPr>
            <p:spPr>
              <a:xfrm>
                <a:off x="3681512" y="1936276"/>
                <a:ext cx="1781589" cy="1345791"/>
              </a:xfrm>
              <a:custGeom>
                <a:avLst/>
                <a:gdLst/>
                <a:ahLst/>
                <a:cxnLst/>
                <a:rect l="l" t="t" r="r" b="b"/>
                <a:pathLst>
                  <a:path w="35031" h="26462" extrusionOk="0">
                    <a:moveTo>
                      <a:pt x="1" y="0"/>
                    </a:moveTo>
                    <a:lnTo>
                      <a:pt x="1" y="26461"/>
                    </a:lnTo>
                    <a:lnTo>
                      <a:pt x="35030" y="26461"/>
                    </a:lnTo>
                    <a:lnTo>
                      <a:pt x="35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0;p36">
                <a:extLst>
                  <a:ext uri="{FF2B5EF4-FFF2-40B4-BE49-F238E27FC236}">
                    <a16:creationId xmlns:a16="http://schemas.microsoft.com/office/drawing/2014/main" id="{281BD35B-4AC1-E63D-6C7B-8E4A8079174E}"/>
                  </a:ext>
                </a:extLst>
              </p:cNvPr>
              <p:cNvSpPr/>
              <p:nvPr/>
            </p:nvSpPr>
            <p:spPr>
              <a:xfrm>
                <a:off x="4155750" y="3528856"/>
                <a:ext cx="833148" cy="89306"/>
              </a:xfrm>
              <a:custGeom>
                <a:avLst/>
                <a:gdLst/>
                <a:ahLst/>
                <a:cxnLst/>
                <a:rect l="l" t="t" r="r" b="b"/>
                <a:pathLst>
                  <a:path w="16382" h="1756" extrusionOk="0">
                    <a:moveTo>
                      <a:pt x="0" y="1"/>
                    </a:moveTo>
                    <a:lnTo>
                      <a:pt x="3433" y="1755"/>
                    </a:lnTo>
                    <a:lnTo>
                      <a:pt x="12949" y="1755"/>
                    </a:lnTo>
                    <a:lnTo>
                      <a:pt x="163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801;p36">
                <a:extLst>
                  <a:ext uri="{FF2B5EF4-FFF2-40B4-BE49-F238E27FC236}">
                    <a16:creationId xmlns:a16="http://schemas.microsoft.com/office/drawing/2014/main" id="{621EA326-5226-232B-DB90-333737475479}"/>
                  </a:ext>
                </a:extLst>
              </p:cNvPr>
              <p:cNvSpPr/>
              <p:nvPr/>
            </p:nvSpPr>
            <p:spPr>
              <a:xfrm>
                <a:off x="4233256" y="3699531"/>
                <a:ext cx="678134" cy="89255"/>
              </a:xfrm>
              <a:custGeom>
                <a:avLst/>
                <a:gdLst/>
                <a:ahLst/>
                <a:cxnLst/>
                <a:rect l="l" t="t" r="r" b="b"/>
                <a:pathLst>
                  <a:path w="13334" h="1755" extrusionOk="0">
                    <a:moveTo>
                      <a:pt x="1909" y="0"/>
                    </a:moveTo>
                    <a:lnTo>
                      <a:pt x="0" y="1755"/>
                    </a:lnTo>
                    <a:lnTo>
                      <a:pt x="13333" y="1755"/>
                    </a:lnTo>
                    <a:lnTo>
                      <a:pt x="11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802;p36">
                <a:extLst>
                  <a:ext uri="{FF2B5EF4-FFF2-40B4-BE49-F238E27FC236}">
                    <a16:creationId xmlns:a16="http://schemas.microsoft.com/office/drawing/2014/main" id="{3040DAB5-1BA5-19BB-B8D9-C9E4BF1F6493}"/>
                  </a:ext>
                </a:extLst>
              </p:cNvPr>
              <p:cNvSpPr/>
              <p:nvPr/>
            </p:nvSpPr>
            <p:spPr>
              <a:xfrm>
                <a:off x="4330290" y="3618110"/>
                <a:ext cx="483401" cy="81474"/>
              </a:xfrm>
              <a:custGeom>
                <a:avLst/>
                <a:gdLst/>
                <a:ahLst/>
                <a:cxnLst/>
                <a:rect l="l" t="t" r="r" b="b"/>
                <a:pathLst>
                  <a:path w="9505" h="1602" extrusionOk="0">
                    <a:moveTo>
                      <a:pt x="1" y="0"/>
                    </a:moveTo>
                    <a:lnTo>
                      <a:pt x="1" y="1601"/>
                    </a:lnTo>
                    <a:lnTo>
                      <a:pt x="9504" y="1601"/>
                    </a:lnTo>
                    <a:lnTo>
                      <a:pt x="95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803;p36">
                <a:extLst>
                  <a:ext uri="{FF2B5EF4-FFF2-40B4-BE49-F238E27FC236}">
                    <a16:creationId xmlns:a16="http://schemas.microsoft.com/office/drawing/2014/main" id="{845AC641-DED8-7069-6176-E82AABC3596C}"/>
                  </a:ext>
                </a:extLst>
              </p:cNvPr>
              <p:cNvSpPr/>
              <p:nvPr/>
            </p:nvSpPr>
            <p:spPr>
              <a:xfrm>
                <a:off x="4255379" y="1595587"/>
                <a:ext cx="633837" cy="93883"/>
              </a:xfrm>
              <a:custGeom>
                <a:avLst/>
                <a:gdLst/>
                <a:ahLst/>
                <a:cxnLst/>
                <a:rect l="l" t="t" r="r" b="b"/>
                <a:pathLst>
                  <a:path w="12463" h="1846" extrusionOk="0">
                    <a:moveTo>
                      <a:pt x="1704" y="1"/>
                    </a:moveTo>
                    <a:lnTo>
                      <a:pt x="1538" y="14"/>
                    </a:lnTo>
                    <a:lnTo>
                      <a:pt x="1358" y="39"/>
                    </a:lnTo>
                    <a:lnTo>
                      <a:pt x="1205" y="78"/>
                    </a:lnTo>
                    <a:lnTo>
                      <a:pt x="1038" y="142"/>
                    </a:lnTo>
                    <a:lnTo>
                      <a:pt x="897" y="206"/>
                    </a:lnTo>
                    <a:lnTo>
                      <a:pt x="756" y="295"/>
                    </a:lnTo>
                    <a:lnTo>
                      <a:pt x="615" y="398"/>
                    </a:lnTo>
                    <a:lnTo>
                      <a:pt x="500" y="500"/>
                    </a:lnTo>
                    <a:lnTo>
                      <a:pt x="385" y="628"/>
                    </a:lnTo>
                    <a:lnTo>
                      <a:pt x="295" y="756"/>
                    </a:lnTo>
                    <a:lnTo>
                      <a:pt x="206" y="897"/>
                    </a:lnTo>
                    <a:lnTo>
                      <a:pt x="129" y="1051"/>
                    </a:lnTo>
                    <a:lnTo>
                      <a:pt x="78" y="1205"/>
                    </a:lnTo>
                    <a:lnTo>
                      <a:pt x="39" y="1371"/>
                    </a:lnTo>
                    <a:lnTo>
                      <a:pt x="13" y="1538"/>
                    </a:lnTo>
                    <a:lnTo>
                      <a:pt x="1" y="1717"/>
                    </a:lnTo>
                    <a:lnTo>
                      <a:pt x="1" y="1845"/>
                    </a:lnTo>
                    <a:lnTo>
                      <a:pt x="12463" y="1845"/>
                    </a:lnTo>
                    <a:lnTo>
                      <a:pt x="12463" y="1717"/>
                    </a:lnTo>
                    <a:lnTo>
                      <a:pt x="12450" y="1538"/>
                    </a:lnTo>
                    <a:lnTo>
                      <a:pt x="12424" y="1371"/>
                    </a:lnTo>
                    <a:lnTo>
                      <a:pt x="12386" y="1205"/>
                    </a:lnTo>
                    <a:lnTo>
                      <a:pt x="12322" y="1051"/>
                    </a:lnTo>
                    <a:lnTo>
                      <a:pt x="12258" y="897"/>
                    </a:lnTo>
                    <a:lnTo>
                      <a:pt x="12168" y="756"/>
                    </a:lnTo>
                    <a:lnTo>
                      <a:pt x="12066" y="628"/>
                    </a:lnTo>
                    <a:lnTo>
                      <a:pt x="11963" y="500"/>
                    </a:lnTo>
                    <a:lnTo>
                      <a:pt x="11835" y="398"/>
                    </a:lnTo>
                    <a:lnTo>
                      <a:pt x="11707" y="295"/>
                    </a:lnTo>
                    <a:lnTo>
                      <a:pt x="11566" y="206"/>
                    </a:lnTo>
                    <a:lnTo>
                      <a:pt x="11412" y="142"/>
                    </a:lnTo>
                    <a:lnTo>
                      <a:pt x="11259" y="78"/>
                    </a:lnTo>
                    <a:lnTo>
                      <a:pt x="11092" y="39"/>
                    </a:lnTo>
                    <a:lnTo>
                      <a:pt x="10926" y="14"/>
                    </a:lnTo>
                    <a:lnTo>
                      <a:pt x="107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804;p36">
                <a:extLst>
                  <a:ext uri="{FF2B5EF4-FFF2-40B4-BE49-F238E27FC236}">
                    <a16:creationId xmlns:a16="http://schemas.microsoft.com/office/drawing/2014/main" id="{10198820-4AFB-EE99-0770-A2317FBC3262}"/>
                  </a:ext>
                </a:extLst>
              </p:cNvPr>
              <p:cNvSpPr/>
              <p:nvPr/>
            </p:nvSpPr>
            <p:spPr>
              <a:xfrm>
                <a:off x="4714614" y="2808470"/>
                <a:ext cx="323759" cy="233232"/>
              </a:xfrm>
              <a:custGeom>
                <a:avLst/>
                <a:gdLst/>
                <a:ahLst/>
                <a:cxnLst/>
                <a:rect l="l" t="t" r="r" b="b"/>
                <a:pathLst>
                  <a:path w="6366" h="4586" extrusionOk="0">
                    <a:moveTo>
                      <a:pt x="487" y="0"/>
                    </a:moveTo>
                    <a:lnTo>
                      <a:pt x="384" y="13"/>
                    </a:lnTo>
                    <a:lnTo>
                      <a:pt x="295" y="39"/>
                    </a:lnTo>
                    <a:lnTo>
                      <a:pt x="218" y="90"/>
                    </a:lnTo>
                    <a:lnTo>
                      <a:pt x="141" y="141"/>
                    </a:lnTo>
                    <a:lnTo>
                      <a:pt x="90" y="218"/>
                    </a:lnTo>
                    <a:lnTo>
                      <a:pt x="39" y="295"/>
                    </a:lnTo>
                    <a:lnTo>
                      <a:pt x="13" y="397"/>
                    </a:lnTo>
                    <a:lnTo>
                      <a:pt x="0" y="487"/>
                    </a:lnTo>
                    <a:lnTo>
                      <a:pt x="0" y="4099"/>
                    </a:lnTo>
                    <a:lnTo>
                      <a:pt x="13" y="4201"/>
                    </a:lnTo>
                    <a:lnTo>
                      <a:pt x="39" y="4291"/>
                    </a:lnTo>
                    <a:lnTo>
                      <a:pt x="90" y="4368"/>
                    </a:lnTo>
                    <a:lnTo>
                      <a:pt x="141" y="4444"/>
                    </a:lnTo>
                    <a:lnTo>
                      <a:pt x="218" y="4496"/>
                    </a:lnTo>
                    <a:lnTo>
                      <a:pt x="295" y="4547"/>
                    </a:lnTo>
                    <a:lnTo>
                      <a:pt x="384" y="4573"/>
                    </a:lnTo>
                    <a:lnTo>
                      <a:pt x="487" y="4585"/>
                    </a:lnTo>
                    <a:lnTo>
                      <a:pt x="5879" y="4585"/>
                    </a:lnTo>
                    <a:lnTo>
                      <a:pt x="5981" y="4573"/>
                    </a:lnTo>
                    <a:lnTo>
                      <a:pt x="6071" y="4547"/>
                    </a:lnTo>
                    <a:lnTo>
                      <a:pt x="6148" y="4496"/>
                    </a:lnTo>
                    <a:lnTo>
                      <a:pt x="6225" y="4444"/>
                    </a:lnTo>
                    <a:lnTo>
                      <a:pt x="6289" y="4368"/>
                    </a:lnTo>
                    <a:lnTo>
                      <a:pt x="6327" y="4291"/>
                    </a:lnTo>
                    <a:lnTo>
                      <a:pt x="6353" y="4201"/>
                    </a:lnTo>
                    <a:lnTo>
                      <a:pt x="6366" y="4099"/>
                    </a:lnTo>
                    <a:lnTo>
                      <a:pt x="6353" y="3996"/>
                    </a:lnTo>
                    <a:lnTo>
                      <a:pt x="6327" y="3907"/>
                    </a:lnTo>
                    <a:lnTo>
                      <a:pt x="6289" y="3830"/>
                    </a:lnTo>
                    <a:lnTo>
                      <a:pt x="6225" y="3753"/>
                    </a:lnTo>
                    <a:lnTo>
                      <a:pt x="6148" y="3689"/>
                    </a:lnTo>
                    <a:lnTo>
                      <a:pt x="6071" y="3650"/>
                    </a:lnTo>
                    <a:lnTo>
                      <a:pt x="5981" y="3625"/>
                    </a:lnTo>
                    <a:lnTo>
                      <a:pt x="5879" y="3612"/>
                    </a:lnTo>
                    <a:lnTo>
                      <a:pt x="974" y="3612"/>
                    </a:lnTo>
                    <a:lnTo>
                      <a:pt x="974" y="487"/>
                    </a:lnTo>
                    <a:lnTo>
                      <a:pt x="961" y="397"/>
                    </a:lnTo>
                    <a:lnTo>
                      <a:pt x="935" y="295"/>
                    </a:lnTo>
                    <a:lnTo>
                      <a:pt x="897" y="218"/>
                    </a:lnTo>
                    <a:lnTo>
                      <a:pt x="833" y="141"/>
                    </a:lnTo>
                    <a:lnTo>
                      <a:pt x="756" y="90"/>
                    </a:lnTo>
                    <a:lnTo>
                      <a:pt x="679" y="39"/>
                    </a:lnTo>
                    <a:lnTo>
                      <a:pt x="589" y="13"/>
                    </a:lnTo>
                    <a:lnTo>
                      <a:pt x="4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805;p36">
                <a:extLst>
                  <a:ext uri="{FF2B5EF4-FFF2-40B4-BE49-F238E27FC236}">
                    <a16:creationId xmlns:a16="http://schemas.microsoft.com/office/drawing/2014/main" id="{C0D57344-6F92-9D3B-DBE0-706F7EDDE555}"/>
                  </a:ext>
                </a:extLst>
              </p:cNvPr>
              <p:cNvSpPr/>
              <p:nvPr/>
            </p:nvSpPr>
            <p:spPr>
              <a:xfrm>
                <a:off x="4691169" y="2173370"/>
                <a:ext cx="356359" cy="147232"/>
              </a:xfrm>
              <a:custGeom>
                <a:avLst/>
                <a:gdLst/>
                <a:ahLst/>
                <a:cxnLst/>
                <a:rect l="l" t="t" r="r" b="b"/>
                <a:pathLst>
                  <a:path w="7007" h="2895" extrusionOk="0">
                    <a:moveTo>
                      <a:pt x="2318" y="0"/>
                    </a:moveTo>
                    <a:lnTo>
                      <a:pt x="2229" y="26"/>
                    </a:lnTo>
                    <a:lnTo>
                      <a:pt x="2139" y="77"/>
                    </a:lnTo>
                    <a:lnTo>
                      <a:pt x="2075" y="141"/>
                    </a:lnTo>
                    <a:lnTo>
                      <a:pt x="141" y="2062"/>
                    </a:lnTo>
                    <a:lnTo>
                      <a:pt x="77" y="2139"/>
                    </a:lnTo>
                    <a:lnTo>
                      <a:pt x="39" y="2229"/>
                    </a:lnTo>
                    <a:lnTo>
                      <a:pt x="0" y="2319"/>
                    </a:lnTo>
                    <a:lnTo>
                      <a:pt x="0" y="2408"/>
                    </a:lnTo>
                    <a:lnTo>
                      <a:pt x="0" y="2498"/>
                    </a:lnTo>
                    <a:lnTo>
                      <a:pt x="39" y="2588"/>
                    </a:lnTo>
                    <a:lnTo>
                      <a:pt x="77" y="2677"/>
                    </a:lnTo>
                    <a:lnTo>
                      <a:pt x="141" y="2754"/>
                    </a:lnTo>
                    <a:lnTo>
                      <a:pt x="218" y="2818"/>
                    </a:lnTo>
                    <a:lnTo>
                      <a:pt x="295" y="2857"/>
                    </a:lnTo>
                    <a:lnTo>
                      <a:pt x="384" y="2882"/>
                    </a:lnTo>
                    <a:lnTo>
                      <a:pt x="487" y="2895"/>
                    </a:lnTo>
                    <a:lnTo>
                      <a:pt x="576" y="2882"/>
                    </a:lnTo>
                    <a:lnTo>
                      <a:pt x="666" y="2857"/>
                    </a:lnTo>
                    <a:lnTo>
                      <a:pt x="743" y="2818"/>
                    </a:lnTo>
                    <a:lnTo>
                      <a:pt x="820" y="2754"/>
                    </a:lnTo>
                    <a:lnTo>
                      <a:pt x="2613" y="961"/>
                    </a:lnTo>
                    <a:lnTo>
                      <a:pt x="6609" y="961"/>
                    </a:lnTo>
                    <a:lnTo>
                      <a:pt x="6699" y="923"/>
                    </a:lnTo>
                    <a:lnTo>
                      <a:pt x="6788" y="884"/>
                    </a:lnTo>
                    <a:lnTo>
                      <a:pt x="6852" y="820"/>
                    </a:lnTo>
                    <a:lnTo>
                      <a:pt x="6916" y="756"/>
                    </a:lnTo>
                    <a:lnTo>
                      <a:pt x="6968" y="666"/>
                    </a:lnTo>
                    <a:lnTo>
                      <a:pt x="6993" y="577"/>
                    </a:lnTo>
                    <a:lnTo>
                      <a:pt x="7006" y="487"/>
                    </a:lnTo>
                    <a:lnTo>
                      <a:pt x="6993" y="385"/>
                    </a:lnTo>
                    <a:lnTo>
                      <a:pt x="6968" y="295"/>
                    </a:lnTo>
                    <a:lnTo>
                      <a:pt x="6916" y="205"/>
                    </a:lnTo>
                    <a:lnTo>
                      <a:pt x="6852" y="141"/>
                    </a:lnTo>
                    <a:lnTo>
                      <a:pt x="6788" y="77"/>
                    </a:lnTo>
                    <a:lnTo>
                      <a:pt x="6699" y="39"/>
                    </a:lnTo>
                    <a:lnTo>
                      <a:pt x="6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806;p36">
                <a:extLst>
                  <a:ext uri="{FF2B5EF4-FFF2-40B4-BE49-F238E27FC236}">
                    <a16:creationId xmlns:a16="http://schemas.microsoft.com/office/drawing/2014/main" id="{06B3A0C3-06B3-AE98-E76B-7A162B447A5F}"/>
                  </a:ext>
                </a:extLst>
              </p:cNvPr>
              <p:cNvSpPr/>
              <p:nvPr/>
            </p:nvSpPr>
            <p:spPr>
              <a:xfrm>
                <a:off x="3827420" y="2347911"/>
                <a:ext cx="323810" cy="313384"/>
              </a:xfrm>
              <a:custGeom>
                <a:avLst/>
                <a:gdLst/>
                <a:ahLst/>
                <a:cxnLst/>
                <a:rect l="l" t="t" r="r" b="b"/>
                <a:pathLst>
                  <a:path w="6367" h="6162" extrusionOk="0">
                    <a:moveTo>
                      <a:pt x="3088" y="1"/>
                    </a:moveTo>
                    <a:lnTo>
                      <a:pt x="2985" y="14"/>
                    </a:lnTo>
                    <a:lnTo>
                      <a:pt x="2896" y="39"/>
                    </a:lnTo>
                    <a:lnTo>
                      <a:pt x="2819" y="91"/>
                    </a:lnTo>
                    <a:lnTo>
                      <a:pt x="2742" y="155"/>
                    </a:lnTo>
                    <a:lnTo>
                      <a:pt x="2678" y="219"/>
                    </a:lnTo>
                    <a:lnTo>
                      <a:pt x="2639" y="308"/>
                    </a:lnTo>
                    <a:lnTo>
                      <a:pt x="2614" y="398"/>
                    </a:lnTo>
                    <a:lnTo>
                      <a:pt x="2601" y="488"/>
                    </a:lnTo>
                    <a:lnTo>
                      <a:pt x="2601" y="1320"/>
                    </a:lnTo>
                    <a:lnTo>
                      <a:pt x="488" y="1320"/>
                    </a:lnTo>
                    <a:lnTo>
                      <a:pt x="385" y="1333"/>
                    </a:lnTo>
                    <a:lnTo>
                      <a:pt x="296" y="1359"/>
                    </a:lnTo>
                    <a:lnTo>
                      <a:pt x="206" y="1410"/>
                    </a:lnTo>
                    <a:lnTo>
                      <a:pt x="142" y="1461"/>
                    </a:lnTo>
                    <a:lnTo>
                      <a:pt x="78" y="1538"/>
                    </a:lnTo>
                    <a:lnTo>
                      <a:pt x="39" y="1615"/>
                    </a:lnTo>
                    <a:lnTo>
                      <a:pt x="1" y="1717"/>
                    </a:lnTo>
                    <a:lnTo>
                      <a:pt x="1" y="1807"/>
                    </a:lnTo>
                    <a:lnTo>
                      <a:pt x="1" y="4163"/>
                    </a:lnTo>
                    <a:lnTo>
                      <a:pt x="1" y="4253"/>
                    </a:lnTo>
                    <a:lnTo>
                      <a:pt x="39" y="4343"/>
                    </a:lnTo>
                    <a:lnTo>
                      <a:pt x="78" y="4432"/>
                    </a:lnTo>
                    <a:lnTo>
                      <a:pt x="142" y="4496"/>
                    </a:lnTo>
                    <a:lnTo>
                      <a:pt x="206" y="4561"/>
                    </a:lnTo>
                    <a:lnTo>
                      <a:pt x="296" y="4599"/>
                    </a:lnTo>
                    <a:lnTo>
                      <a:pt x="385" y="4637"/>
                    </a:lnTo>
                    <a:lnTo>
                      <a:pt x="1141" y="4637"/>
                    </a:lnTo>
                    <a:lnTo>
                      <a:pt x="1141" y="5675"/>
                    </a:lnTo>
                    <a:lnTo>
                      <a:pt x="1154" y="5777"/>
                    </a:lnTo>
                    <a:lnTo>
                      <a:pt x="1179" y="5867"/>
                    </a:lnTo>
                    <a:lnTo>
                      <a:pt x="1218" y="5957"/>
                    </a:lnTo>
                    <a:lnTo>
                      <a:pt x="1282" y="6021"/>
                    </a:lnTo>
                    <a:lnTo>
                      <a:pt x="1359" y="6085"/>
                    </a:lnTo>
                    <a:lnTo>
                      <a:pt x="1435" y="6123"/>
                    </a:lnTo>
                    <a:lnTo>
                      <a:pt x="1525" y="6162"/>
                    </a:lnTo>
                    <a:lnTo>
                      <a:pt x="5982" y="6162"/>
                    </a:lnTo>
                    <a:lnTo>
                      <a:pt x="6072" y="6123"/>
                    </a:lnTo>
                    <a:lnTo>
                      <a:pt x="6162" y="6085"/>
                    </a:lnTo>
                    <a:lnTo>
                      <a:pt x="6226" y="6021"/>
                    </a:lnTo>
                    <a:lnTo>
                      <a:pt x="6290" y="5957"/>
                    </a:lnTo>
                    <a:lnTo>
                      <a:pt x="6328" y="5867"/>
                    </a:lnTo>
                    <a:lnTo>
                      <a:pt x="6354" y="5777"/>
                    </a:lnTo>
                    <a:lnTo>
                      <a:pt x="6366" y="5675"/>
                    </a:lnTo>
                    <a:lnTo>
                      <a:pt x="6354" y="5585"/>
                    </a:lnTo>
                    <a:lnTo>
                      <a:pt x="6328" y="5496"/>
                    </a:lnTo>
                    <a:lnTo>
                      <a:pt x="6290" y="5406"/>
                    </a:lnTo>
                    <a:lnTo>
                      <a:pt x="6226" y="5342"/>
                    </a:lnTo>
                    <a:lnTo>
                      <a:pt x="6162" y="5278"/>
                    </a:lnTo>
                    <a:lnTo>
                      <a:pt x="6072" y="5239"/>
                    </a:lnTo>
                    <a:lnTo>
                      <a:pt x="5982" y="5201"/>
                    </a:lnTo>
                    <a:lnTo>
                      <a:pt x="2114" y="5201"/>
                    </a:lnTo>
                    <a:lnTo>
                      <a:pt x="2114" y="4163"/>
                    </a:lnTo>
                    <a:lnTo>
                      <a:pt x="2101" y="4061"/>
                    </a:lnTo>
                    <a:lnTo>
                      <a:pt x="2076" y="3971"/>
                    </a:lnTo>
                    <a:lnTo>
                      <a:pt x="2025" y="3882"/>
                    </a:lnTo>
                    <a:lnTo>
                      <a:pt x="1973" y="3818"/>
                    </a:lnTo>
                    <a:lnTo>
                      <a:pt x="1896" y="3754"/>
                    </a:lnTo>
                    <a:lnTo>
                      <a:pt x="1820" y="3715"/>
                    </a:lnTo>
                    <a:lnTo>
                      <a:pt x="1717" y="3677"/>
                    </a:lnTo>
                    <a:lnTo>
                      <a:pt x="962" y="3677"/>
                    </a:lnTo>
                    <a:lnTo>
                      <a:pt x="962" y="2294"/>
                    </a:lnTo>
                    <a:lnTo>
                      <a:pt x="3088" y="2294"/>
                    </a:lnTo>
                    <a:lnTo>
                      <a:pt x="3177" y="2281"/>
                    </a:lnTo>
                    <a:lnTo>
                      <a:pt x="3280" y="2255"/>
                    </a:lnTo>
                    <a:lnTo>
                      <a:pt x="3357" y="2217"/>
                    </a:lnTo>
                    <a:lnTo>
                      <a:pt x="3433" y="2153"/>
                    </a:lnTo>
                    <a:lnTo>
                      <a:pt x="3485" y="2076"/>
                    </a:lnTo>
                    <a:lnTo>
                      <a:pt x="3536" y="1999"/>
                    </a:lnTo>
                    <a:lnTo>
                      <a:pt x="3562" y="1909"/>
                    </a:lnTo>
                    <a:lnTo>
                      <a:pt x="3574" y="1807"/>
                    </a:lnTo>
                    <a:lnTo>
                      <a:pt x="3574" y="488"/>
                    </a:lnTo>
                    <a:lnTo>
                      <a:pt x="3562" y="398"/>
                    </a:lnTo>
                    <a:lnTo>
                      <a:pt x="3536" y="308"/>
                    </a:lnTo>
                    <a:lnTo>
                      <a:pt x="3485" y="219"/>
                    </a:lnTo>
                    <a:lnTo>
                      <a:pt x="3433" y="155"/>
                    </a:lnTo>
                    <a:lnTo>
                      <a:pt x="3357" y="91"/>
                    </a:lnTo>
                    <a:lnTo>
                      <a:pt x="3280" y="39"/>
                    </a:lnTo>
                    <a:lnTo>
                      <a:pt x="3177" y="14"/>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807;p36">
                <a:extLst>
                  <a:ext uri="{FF2B5EF4-FFF2-40B4-BE49-F238E27FC236}">
                    <a16:creationId xmlns:a16="http://schemas.microsoft.com/office/drawing/2014/main" id="{679693C4-1E44-730B-122F-3307DE7996A8}"/>
                  </a:ext>
                </a:extLst>
              </p:cNvPr>
              <p:cNvSpPr/>
              <p:nvPr/>
            </p:nvSpPr>
            <p:spPr>
              <a:xfrm>
                <a:off x="4130322" y="1079085"/>
                <a:ext cx="142045" cy="142706"/>
              </a:xfrm>
              <a:custGeom>
                <a:avLst/>
                <a:gdLst/>
                <a:ahLst/>
                <a:cxnLst/>
                <a:rect l="l" t="t" r="r" b="b"/>
                <a:pathLst>
                  <a:path w="2793" h="2806" extrusionOk="0">
                    <a:moveTo>
                      <a:pt x="1397" y="0"/>
                    </a:moveTo>
                    <a:lnTo>
                      <a:pt x="1256" y="13"/>
                    </a:lnTo>
                    <a:lnTo>
                      <a:pt x="1115" y="26"/>
                    </a:lnTo>
                    <a:lnTo>
                      <a:pt x="987" y="64"/>
                    </a:lnTo>
                    <a:lnTo>
                      <a:pt x="859" y="115"/>
                    </a:lnTo>
                    <a:lnTo>
                      <a:pt x="731" y="167"/>
                    </a:lnTo>
                    <a:lnTo>
                      <a:pt x="615" y="243"/>
                    </a:lnTo>
                    <a:lnTo>
                      <a:pt x="513" y="320"/>
                    </a:lnTo>
                    <a:lnTo>
                      <a:pt x="410" y="410"/>
                    </a:lnTo>
                    <a:lnTo>
                      <a:pt x="321" y="512"/>
                    </a:lnTo>
                    <a:lnTo>
                      <a:pt x="231" y="615"/>
                    </a:lnTo>
                    <a:lnTo>
                      <a:pt x="167" y="730"/>
                    </a:lnTo>
                    <a:lnTo>
                      <a:pt x="103" y="858"/>
                    </a:lnTo>
                    <a:lnTo>
                      <a:pt x="65" y="986"/>
                    </a:lnTo>
                    <a:lnTo>
                      <a:pt x="26" y="1114"/>
                    </a:lnTo>
                    <a:lnTo>
                      <a:pt x="1" y="1255"/>
                    </a:lnTo>
                    <a:lnTo>
                      <a:pt x="1" y="1409"/>
                    </a:lnTo>
                    <a:lnTo>
                      <a:pt x="1" y="1550"/>
                    </a:lnTo>
                    <a:lnTo>
                      <a:pt x="26" y="1691"/>
                    </a:lnTo>
                    <a:lnTo>
                      <a:pt x="65" y="1819"/>
                    </a:lnTo>
                    <a:lnTo>
                      <a:pt x="103" y="1947"/>
                    </a:lnTo>
                    <a:lnTo>
                      <a:pt x="167" y="2075"/>
                    </a:lnTo>
                    <a:lnTo>
                      <a:pt x="231" y="2190"/>
                    </a:lnTo>
                    <a:lnTo>
                      <a:pt x="321" y="2293"/>
                    </a:lnTo>
                    <a:lnTo>
                      <a:pt x="410" y="2395"/>
                    </a:lnTo>
                    <a:lnTo>
                      <a:pt x="513" y="2485"/>
                    </a:lnTo>
                    <a:lnTo>
                      <a:pt x="615" y="2562"/>
                    </a:lnTo>
                    <a:lnTo>
                      <a:pt x="731" y="2639"/>
                    </a:lnTo>
                    <a:lnTo>
                      <a:pt x="859" y="2690"/>
                    </a:lnTo>
                    <a:lnTo>
                      <a:pt x="987" y="2741"/>
                    </a:lnTo>
                    <a:lnTo>
                      <a:pt x="1115" y="2779"/>
                    </a:lnTo>
                    <a:lnTo>
                      <a:pt x="1256" y="2792"/>
                    </a:lnTo>
                    <a:lnTo>
                      <a:pt x="1397" y="2805"/>
                    </a:lnTo>
                    <a:lnTo>
                      <a:pt x="1538" y="2792"/>
                    </a:lnTo>
                    <a:lnTo>
                      <a:pt x="1678" y="2779"/>
                    </a:lnTo>
                    <a:lnTo>
                      <a:pt x="1819" y="2741"/>
                    </a:lnTo>
                    <a:lnTo>
                      <a:pt x="1947" y="2690"/>
                    </a:lnTo>
                    <a:lnTo>
                      <a:pt x="2063" y="2639"/>
                    </a:lnTo>
                    <a:lnTo>
                      <a:pt x="2178" y="2562"/>
                    </a:lnTo>
                    <a:lnTo>
                      <a:pt x="2293" y="2485"/>
                    </a:lnTo>
                    <a:lnTo>
                      <a:pt x="2383" y="2395"/>
                    </a:lnTo>
                    <a:lnTo>
                      <a:pt x="2472" y="2293"/>
                    </a:lnTo>
                    <a:lnTo>
                      <a:pt x="2562" y="2190"/>
                    </a:lnTo>
                    <a:lnTo>
                      <a:pt x="2626" y="2075"/>
                    </a:lnTo>
                    <a:lnTo>
                      <a:pt x="2690" y="1947"/>
                    </a:lnTo>
                    <a:lnTo>
                      <a:pt x="2741" y="1819"/>
                    </a:lnTo>
                    <a:lnTo>
                      <a:pt x="2767" y="1691"/>
                    </a:lnTo>
                    <a:lnTo>
                      <a:pt x="2793" y="1550"/>
                    </a:lnTo>
                    <a:lnTo>
                      <a:pt x="2793" y="1409"/>
                    </a:lnTo>
                    <a:lnTo>
                      <a:pt x="2793" y="1255"/>
                    </a:lnTo>
                    <a:lnTo>
                      <a:pt x="2767" y="1114"/>
                    </a:lnTo>
                    <a:lnTo>
                      <a:pt x="2741" y="986"/>
                    </a:lnTo>
                    <a:lnTo>
                      <a:pt x="2690" y="858"/>
                    </a:lnTo>
                    <a:lnTo>
                      <a:pt x="2626" y="730"/>
                    </a:lnTo>
                    <a:lnTo>
                      <a:pt x="2562" y="615"/>
                    </a:lnTo>
                    <a:lnTo>
                      <a:pt x="2472" y="512"/>
                    </a:lnTo>
                    <a:lnTo>
                      <a:pt x="2383" y="410"/>
                    </a:lnTo>
                    <a:lnTo>
                      <a:pt x="2293" y="320"/>
                    </a:lnTo>
                    <a:lnTo>
                      <a:pt x="2178" y="243"/>
                    </a:lnTo>
                    <a:lnTo>
                      <a:pt x="2063" y="167"/>
                    </a:lnTo>
                    <a:lnTo>
                      <a:pt x="1947" y="115"/>
                    </a:lnTo>
                    <a:lnTo>
                      <a:pt x="1819"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808;p36">
                <a:extLst>
                  <a:ext uri="{FF2B5EF4-FFF2-40B4-BE49-F238E27FC236}">
                    <a16:creationId xmlns:a16="http://schemas.microsoft.com/office/drawing/2014/main" id="{A23CDBEB-97F1-79D4-7990-3183BAF8549A}"/>
                  </a:ext>
                </a:extLst>
              </p:cNvPr>
              <p:cNvSpPr/>
              <p:nvPr/>
            </p:nvSpPr>
            <p:spPr>
              <a:xfrm>
                <a:off x="4500965" y="1190461"/>
                <a:ext cx="142706" cy="142706"/>
              </a:xfrm>
              <a:custGeom>
                <a:avLst/>
                <a:gdLst/>
                <a:ahLst/>
                <a:cxnLst/>
                <a:rect l="l" t="t" r="r" b="b"/>
                <a:pathLst>
                  <a:path w="2806" h="2806" extrusionOk="0">
                    <a:moveTo>
                      <a:pt x="1396" y="0"/>
                    </a:moveTo>
                    <a:lnTo>
                      <a:pt x="1255" y="13"/>
                    </a:lnTo>
                    <a:lnTo>
                      <a:pt x="1115" y="26"/>
                    </a:lnTo>
                    <a:lnTo>
                      <a:pt x="986" y="64"/>
                    </a:lnTo>
                    <a:lnTo>
                      <a:pt x="858" y="116"/>
                    </a:lnTo>
                    <a:lnTo>
                      <a:pt x="730" y="167"/>
                    </a:lnTo>
                    <a:lnTo>
                      <a:pt x="615" y="244"/>
                    </a:lnTo>
                    <a:lnTo>
                      <a:pt x="513" y="320"/>
                    </a:lnTo>
                    <a:lnTo>
                      <a:pt x="410" y="410"/>
                    </a:lnTo>
                    <a:lnTo>
                      <a:pt x="320" y="513"/>
                    </a:lnTo>
                    <a:lnTo>
                      <a:pt x="244" y="615"/>
                    </a:lnTo>
                    <a:lnTo>
                      <a:pt x="167" y="730"/>
                    </a:lnTo>
                    <a:lnTo>
                      <a:pt x="116" y="858"/>
                    </a:lnTo>
                    <a:lnTo>
                      <a:pt x="64" y="986"/>
                    </a:lnTo>
                    <a:lnTo>
                      <a:pt x="26" y="1115"/>
                    </a:lnTo>
                    <a:lnTo>
                      <a:pt x="13" y="1255"/>
                    </a:lnTo>
                    <a:lnTo>
                      <a:pt x="0" y="1396"/>
                    </a:lnTo>
                    <a:lnTo>
                      <a:pt x="13" y="1550"/>
                    </a:lnTo>
                    <a:lnTo>
                      <a:pt x="26" y="1691"/>
                    </a:lnTo>
                    <a:lnTo>
                      <a:pt x="64" y="1819"/>
                    </a:lnTo>
                    <a:lnTo>
                      <a:pt x="116" y="1947"/>
                    </a:lnTo>
                    <a:lnTo>
                      <a:pt x="167" y="2075"/>
                    </a:lnTo>
                    <a:lnTo>
                      <a:pt x="244" y="2190"/>
                    </a:lnTo>
                    <a:lnTo>
                      <a:pt x="320" y="2293"/>
                    </a:lnTo>
                    <a:lnTo>
                      <a:pt x="410" y="2395"/>
                    </a:lnTo>
                    <a:lnTo>
                      <a:pt x="513" y="2485"/>
                    </a:lnTo>
                    <a:lnTo>
                      <a:pt x="615" y="2562"/>
                    </a:lnTo>
                    <a:lnTo>
                      <a:pt x="730" y="2639"/>
                    </a:lnTo>
                    <a:lnTo>
                      <a:pt x="858" y="2690"/>
                    </a:lnTo>
                    <a:lnTo>
                      <a:pt x="986" y="2741"/>
                    </a:lnTo>
                    <a:lnTo>
                      <a:pt x="1115" y="2780"/>
                    </a:lnTo>
                    <a:lnTo>
                      <a:pt x="1255" y="2792"/>
                    </a:lnTo>
                    <a:lnTo>
                      <a:pt x="1396" y="2805"/>
                    </a:lnTo>
                    <a:lnTo>
                      <a:pt x="1550" y="2792"/>
                    </a:lnTo>
                    <a:lnTo>
                      <a:pt x="1678" y="2780"/>
                    </a:lnTo>
                    <a:lnTo>
                      <a:pt x="1819" y="2741"/>
                    </a:lnTo>
                    <a:lnTo>
                      <a:pt x="1947" y="2690"/>
                    </a:lnTo>
                    <a:lnTo>
                      <a:pt x="2075" y="2639"/>
                    </a:lnTo>
                    <a:lnTo>
                      <a:pt x="2190" y="2562"/>
                    </a:lnTo>
                    <a:lnTo>
                      <a:pt x="2293" y="2485"/>
                    </a:lnTo>
                    <a:lnTo>
                      <a:pt x="2395" y="2395"/>
                    </a:lnTo>
                    <a:lnTo>
                      <a:pt x="2485" y="2293"/>
                    </a:lnTo>
                    <a:lnTo>
                      <a:pt x="2562" y="2190"/>
                    </a:lnTo>
                    <a:lnTo>
                      <a:pt x="2639" y="2075"/>
                    </a:lnTo>
                    <a:lnTo>
                      <a:pt x="2690" y="1947"/>
                    </a:lnTo>
                    <a:lnTo>
                      <a:pt x="2741" y="1819"/>
                    </a:lnTo>
                    <a:lnTo>
                      <a:pt x="2780" y="1691"/>
                    </a:lnTo>
                    <a:lnTo>
                      <a:pt x="2792" y="1550"/>
                    </a:lnTo>
                    <a:lnTo>
                      <a:pt x="2805" y="1396"/>
                    </a:lnTo>
                    <a:lnTo>
                      <a:pt x="2792" y="1255"/>
                    </a:lnTo>
                    <a:lnTo>
                      <a:pt x="2780" y="1115"/>
                    </a:lnTo>
                    <a:lnTo>
                      <a:pt x="2741" y="986"/>
                    </a:lnTo>
                    <a:lnTo>
                      <a:pt x="2690" y="858"/>
                    </a:lnTo>
                    <a:lnTo>
                      <a:pt x="2639" y="730"/>
                    </a:lnTo>
                    <a:lnTo>
                      <a:pt x="2562" y="615"/>
                    </a:lnTo>
                    <a:lnTo>
                      <a:pt x="2485" y="513"/>
                    </a:lnTo>
                    <a:lnTo>
                      <a:pt x="2395" y="410"/>
                    </a:lnTo>
                    <a:lnTo>
                      <a:pt x="2293" y="320"/>
                    </a:lnTo>
                    <a:lnTo>
                      <a:pt x="2190" y="244"/>
                    </a:lnTo>
                    <a:lnTo>
                      <a:pt x="2075" y="167"/>
                    </a:lnTo>
                    <a:lnTo>
                      <a:pt x="1947" y="116"/>
                    </a:lnTo>
                    <a:lnTo>
                      <a:pt x="1819" y="64"/>
                    </a:lnTo>
                    <a:lnTo>
                      <a:pt x="1678" y="26"/>
                    </a:lnTo>
                    <a:lnTo>
                      <a:pt x="1550" y="13"/>
                    </a:lnTo>
                    <a:lnTo>
                      <a:pt x="13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809;p36">
                <a:extLst>
                  <a:ext uri="{FF2B5EF4-FFF2-40B4-BE49-F238E27FC236}">
                    <a16:creationId xmlns:a16="http://schemas.microsoft.com/office/drawing/2014/main" id="{CBC57E54-BED3-8CA3-4DAE-31FDE0E653A6}"/>
                  </a:ext>
                </a:extLst>
              </p:cNvPr>
              <p:cNvSpPr/>
              <p:nvPr/>
            </p:nvSpPr>
            <p:spPr>
              <a:xfrm>
                <a:off x="4818158" y="1035450"/>
                <a:ext cx="142045" cy="142655"/>
              </a:xfrm>
              <a:custGeom>
                <a:avLst/>
                <a:gdLst/>
                <a:ahLst/>
                <a:cxnLst/>
                <a:rect l="l" t="t" r="r" b="b"/>
                <a:pathLst>
                  <a:path w="2793" h="2805" extrusionOk="0">
                    <a:moveTo>
                      <a:pt x="1397" y="0"/>
                    </a:moveTo>
                    <a:lnTo>
                      <a:pt x="1256" y="13"/>
                    </a:lnTo>
                    <a:lnTo>
                      <a:pt x="1115" y="26"/>
                    </a:lnTo>
                    <a:lnTo>
                      <a:pt x="974" y="64"/>
                    </a:lnTo>
                    <a:lnTo>
                      <a:pt x="846" y="115"/>
                    </a:lnTo>
                    <a:lnTo>
                      <a:pt x="731" y="167"/>
                    </a:lnTo>
                    <a:lnTo>
                      <a:pt x="615" y="243"/>
                    </a:lnTo>
                    <a:lnTo>
                      <a:pt x="500" y="320"/>
                    </a:lnTo>
                    <a:lnTo>
                      <a:pt x="411" y="410"/>
                    </a:lnTo>
                    <a:lnTo>
                      <a:pt x="321" y="512"/>
                    </a:lnTo>
                    <a:lnTo>
                      <a:pt x="231" y="615"/>
                    </a:lnTo>
                    <a:lnTo>
                      <a:pt x="167" y="730"/>
                    </a:lnTo>
                    <a:lnTo>
                      <a:pt x="103" y="858"/>
                    </a:lnTo>
                    <a:lnTo>
                      <a:pt x="65" y="986"/>
                    </a:lnTo>
                    <a:lnTo>
                      <a:pt x="26" y="1127"/>
                    </a:lnTo>
                    <a:lnTo>
                      <a:pt x="1" y="1255"/>
                    </a:lnTo>
                    <a:lnTo>
                      <a:pt x="1" y="1409"/>
                    </a:lnTo>
                    <a:lnTo>
                      <a:pt x="1" y="1550"/>
                    </a:lnTo>
                    <a:lnTo>
                      <a:pt x="26" y="1691"/>
                    </a:lnTo>
                    <a:lnTo>
                      <a:pt x="65" y="1819"/>
                    </a:lnTo>
                    <a:lnTo>
                      <a:pt x="103" y="1947"/>
                    </a:lnTo>
                    <a:lnTo>
                      <a:pt x="167" y="2075"/>
                    </a:lnTo>
                    <a:lnTo>
                      <a:pt x="231" y="2190"/>
                    </a:lnTo>
                    <a:lnTo>
                      <a:pt x="321" y="2293"/>
                    </a:lnTo>
                    <a:lnTo>
                      <a:pt x="411" y="2395"/>
                    </a:lnTo>
                    <a:lnTo>
                      <a:pt x="500" y="2485"/>
                    </a:lnTo>
                    <a:lnTo>
                      <a:pt x="615" y="2562"/>
                    </a:lnTo>
                    <a:lnTo>
                      <a:pt x="731" y="2638"/>
                    </a:lnTo>
                    <a:lnTo>
                      <a:pt x="846" y="2690"/>
                    </a:lnTo>
                    <a:lnTo>
                      <a:pt x="974" y="2741"/>
                    </a:lnTo>
                    <a:lnTo>
                      <a:pt x="1115" y="2779"/>
                    </a:lnTo>
                    <a:lnTo>
                      <a:pt x="1256" y="2792"/>
                    </a:lnTo>
                    <a:lnTo>
                      <a:pt x="1397" y="2805"/>
                    </a:lnTo>
                    <a:lnTo>
                      <a:pt x="1538" y="2792"/>
                    </a:lnTo>
                    <a:lnTo>
                      <a:pt x="1678" y="2779"/>
                    </a:lnTo>
                    <a:lnTo>
                      <a:pt x="1807" y="2741"/>
                    </a:lnTo>
                    <a:lnTo>
                      <a:pt x="1947" y="2690"/>
                    </a:lnTo>
                    <a:lnTo>
                      <a:pt x="2063" y="2638"/>
                    </a:lnTo>
                    <a:lnTo>
                      <a:pt x="2178" y="2562"/>
                    </a:lnTo>
                    <a:lnTo>
                      <a:pt x="2293" y="2485"/>
                    </a:lnTo>
                    <a:lnTo>
                      <a:pt x="2383" y="2395"/>
                    </a:lnTo>
                    <a:lnTo>
                      <a:pt x="2473" y="2293"/>
                    </a:lnTo>
                    <a:lnTo>
                      <a:pt x="2562" y="2190"/>
                    </a:lnTo>
                    <a:lnTo>
                      <a:pt x="2626" y="2075"/>
                    </a:lnTo>
                    <a:lnTo>
                      <a:pt x="2690" y="1947"/>
                    </a:lnTo>
                    <a:lnTo>
                      <a:pt x="2729" y="1819"/>
                    </a:lnTo>
                    <a:lnTo>
                      <a:pt x="2767" y="1691"/>
                    </a:lnTo>
                    <a:lnTo>
                      <a:pt x="2793" y="1550"/>
                    </a:lnTo>
                    <a:lnTo>
                      <a:pt x="2793" y="1409"/>
                    </a:lnTo>
                    <a:lnTo>
                      <a:pt x="2793" y="1255"/>
                    </a:lnTo>
                    <a:lnTo>
                      <a:pt x="2767" y="1127"/>
                    </a:lnTo>
                    <a:lnTo>
                      <a:pt x="2729" y="986"/>
                    </a:lnTo>
                    <a:lnTo>
                      <a:pt x="2690" y="858"/>
                    </a:lnTo>
                    <a:lnTo>
                      <a:pt x="2626" y="730"/>
                    </a:lnTo>
                    <a:lnTo>
                      <a:pt x="2562" y="615"/>
                    </a:lnTo>
                    <a:lnTo>
                      <a:pt x="2473" y="512"/>
                    </a:lnTo>
                    <a:lnTo>
                      <a:pt x="2383" y="410"/>
                    </a:lnTo>
                    <a:lnTo>
                      <a:pt x="2293" y="320"/>
                    </a:lnTo>
                    <a:lnTo>
                      <a:pt x="2178" y="243"/>
                    </a:lnTo>
                    <a:lnTo>
                      <a:pt x="2063" y="167"/>
                    </a:lnTo>
                    <a:lnTo>
                      <a:pt x="1947" y="115"/>
                    </a:lnTo>
                    <a:lnTo>
                      <a:pt x="1807"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810;p36">
                <a:extLst>
                  <a:ext uri="{FF2B5EF4-FFF2-40B4-BE49-F238E27FC236}">
                    <a16:creationId xmlns:a16="http://schemas.microsoft.com/office/drawing/2014/main" id="{07223E85-5FBB-189E-7C5D-67D76D3C3444}"/>
                  </a:ext>
                </a:extLst>
              </p:cNvPr>
              <p:cNvSpPr/>
              <p:nvPr/>
            </p:nvSpPr>
            <p:spPr>
              <a:xfrm>
                <a:off x="5542510" y="3991348"/>
                <a:ext cx="142655" cy="142706"/>
              </a:xfrm>
              <a:custGeom>
                <a:avLst/>
                <a:gdLst/>
                <a:ahLst/>
                <a:cxnLst/>
                <a:rect l="l" t="t" r="r" b="b"/>
                <a:pathLst>
                  <a:path w="2805" h="2806" extrusionOk="0">
                    <a:moveTo>
                      <a:pt x="1409" y="0"/>
                    </a:moveTo>
                    <a:lnTo>
                      <a:pt x="1268" y="13"/>
                    </a:lnTo>
                    <a:lnTo>
                      <a:pt x="1127" y="39"/>
                    </a:lnTo>
                    <a:lnTo>
                      <a:pt x="986" y="64"/>
                    </a:lnTo>
                    <a:lnTo>
                      <a:pt x="858" y="116"/>
                    </a:lnTo>
                    <a:lnTo>
                      <a:pt x="743" y="180"/>
                    </a:lnTo>
                    <a:lnTo>
                      <a:pt x="628" y="244"/>
                    </a:lnTo>
                    <a:lnTo>
                      <a:pt x="512" y="320"/>
                    </a:lnTo>
                    <a:lnTo>
                      <a:pt x="410" y="423"/>
                    </a:lnTo>
                    <a:lnTo>
                      <a:pt x="320" y="513"/>
                    </a:lnTo>
                    <a:lnTo>
                      <a:pt x="243" y="628"/>
                    </a:lnTo>
                    <a:lnTo>
                      <a:pt x="179" y="743"/>
                    </a:lnTo>
                    <a:lnTo>
                      <a:pt x="115" y="858"/>
                    </a:lnTo>
                    <a:lnTo>
                      <a:pt x="64" y="986"/>
                    </a:lnTo>
                    <a:lnTo>
                      <a:pt x="38" y="1127"/>
                    </a:lnTo>
                    <a:lnTo>
                      <a:pt x="13" y="1268"/>
                    </a:lnTo>
                    <a:lnTo>
                      <a:pt x="0" y="1409"/>
                    </a:lnTo>
                    <a:lnTo>
                      <a:pt x="13" y="1550"/>
                    </a:lnTo>
                    <a:lnTo>
                      <a:pt x="38" y="1691"/>
                    </a:lnTo>
                    <a:lnTo>
                      <a:pt x="64" y="1819"/>
                    </a:lnTo>
                    <a:lnTo>
                      <a:pt x="115" y="1947"/>
                    </a:lnTo>
                    <a:lnTo>
                      <a:pt x="179" y="2075"/>
                    </a:lnTo>
                    <a:lnTo>
                      <a:pt x="243" y="2190"/>
                    </a:lnTo>
                    <a:lnTo>
                      <a:pt x="320" y="2293"/>
                    </a:lnTo>
                    <a:lnTo>
                      <a:pt x="410" y="2395"/>
                    </a:lnTo>
                    <a:lnTo>
                      <a:pt x="512" y="2485"/>
                    </a:lnTo>
                    <a:lnTo>
                      <a:pt x="628" y="2575"/>
                    </a:lnTo>
                    <a:lnTo>
                      <a:pt x="743" y="2639"/>
                    </a:lnTo>
                    <a:lnTo>
                      <a:pt x="858" y="2703"/>
                    </a:lnTo>
                    <a:lnTo>
                      <a:pt x="986" y="2741"/>
                    </a:lnTo>
                    <a:lnTo>
                      <a:pt x="1127" y="2780"/>
                    </a:lnTo>
                    <a:lnTo>
                      <a:pt x="1268" y="2805"/>
                    </a:lnTo>
                    <a:lnTo>
                      <a:pt x="1550" y="2805"/>
                    </a:lnTo>
                    <a:lnTo>
                      <a:pt x="1691" y="2780"/>
                    </a:lnTo>
                    <a:lnTo>
                      <a:pt x="1819" y="2741"/>
                    </a:lnTo>
                    <a:lnTo>
                      <a:pt x="1947" y="2703"/>
                    </a:lnTo>
                    <a:lnTo>
                      <a:pt x="2075" y="2639"/>
                    </a:lnTo>
                    <a:lnTo>
                      <a:pt x="2190" y="2575"/>
                    </a:lnTo>
                    <a:lnTo>
                      <a:pt x="2293" y="2485"/>
                    </a:lnTo>
                    <a:lnTo>
                      <a:pt x="2395" y="2395"/>
                    </a:lnTo>
                    <a:lnTo>
                      <a:pt x="2485" y="2293"/>
                    </a:lnTo>
                    <a:lnTo>
                      <a:pt x="2562" y="2190"/>
                    </a:lnTo>
                    <a:lnTo>
                      <a:pt x="2638" y="2075"/>
                    </a:lnTo>
                    <a:lnTo>
                      <a:pt x="2702" y="1947"/>
                    </a:lnTo>
                    <a:lnTo>
                      <a:pt x="2741" y="1819"/>
                    </a:lnTo>
                    <a:lnTo>
                      <a:pt x="2779" y="1691"/>
                    </a:lnTo>
                    <a:lnTo>
                      <a:pt x="2805" y="1550"/>
                    </a:lnTo>
                    <a:lnTo>
                      <a:pt x="2805" y="1409"/>
                    </a:lnTo>
                    <a:lnTo>
                      <a:pt x="2805" y="1268"/>
                    </a:lnTo>
                    <a:lnTo>
                      <a:pt x="2779" y="1127"/>
                    </a:lnTo>
                    <a:lnTo>
                      <a:pt x="2741" y="986"/>
                    </a:lnTo>
                    <a:lnTo>
                      <a:pt x="2702" y="858"/>
                    </a:lnTo>
                    <a:lnTo>
                      <a:pt x="2638" y="743"/>
                    </a:lnTo>
                    <a:lnTo>
                      <a:pt x="2562" y="628"/>
                    </a:lnTo>
                    <a:lnTo>
                      <a:pt x="2485" y="513"/>
                    </a:lnTo>
                    <a:lnTo>
                      <a:pt x="2395" y="423"/>
                    </a:lnTo>
                    <a:lnTo>
                      <a:pt x="2293" y="320"/>
                    </a:lnTo>
                    <a:lnTo>
                      <a:pt x="2190" y="244"/>
                    </a:lnTo>
                    <a:lnTo>
                      <a:pt x="2075" y="180"/>
                    </a:lnTo>
                    <a:lnTo>
                      <a:pt x="1947" y="116"/>
                    </a:lnTo>
                    <a:lnTo>
                      <a:pt x="1819" y="64"/>
                    </a:lnTo>
                    <a:lnTo>
                      <a:pt x="1691" y="39"/>
                    </a:lnTo>
                    <a:lnTo>
                      <a:pt x="1550" y="13"/>
                    </a:lnTo>
                    <a:lnTo>
                      <a:pt x="1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811;p36">
                <a:extLst>
                  <a:ext uri="{FF2B5EF4-FFF2-40B4-BE49-F238E27FC236}">
                    <a16:creationId xmlns:a16="http://schemas.microsoft.com/office/drawing/2014/main" id="{8EEAD7C4-F98A-67DD-FBEB-871AB45AFA6F}"/>
                  </a:ext>
                </a:extLst>
              </p:cNvPr>
              <p:cNvSpPr/>
              <p:nvPr/>
            </p:nvSpPr>
            <p:spPr>
              <a:xfrm>
                <a:off x="5542510" y="4191317"/>
                <a:ext cx="142655" cy="142045"/>
              </a:xfrm>
              <a:custGeom>
                <a:avLst/>
                <a:gdLst/>
                <a:ahLst/>
                <a:cxnLst/>
                <a:rect l="l" t="t" r="r" b="b"/>
                <a:pathLst>
                  <a:path w="2805" h="2793" extrusionOk="0">
                    <a:moveTo>
                      <a:pt x="1268" y="0"/>
                    </a:moveTo>
                    <a:lnTo>
                      <a:pt x="1127" y="26"/>
                    </a:lnTo>
                    <a:lnTo>
                      <a:pt x="986" y="51"/>
                    </a:lnTo>
                    <a:lnTo>
                      <a:pt x="858" y="103"/>
                    </a:lnTo>
                    <a:lnTo>
                      <a:pt x="743" y="167"/>
                    </a:lnTo>
                    <a:lnTo>
                      <a:pt x="628" y="231"/>
                    </a:lnTo>
                    <a:lnTo>
                      <a:pt x="512" y="308"/>
                    </a:lnTo>
                    <a:lnTo>
                      <a:pt x="410" y="410"/>
                    </a:lnTo>
                    <a:lnTo>
                      <a:pt x="320" y="500"/>
                    </a:lnTo>
                    <a:lnTo>
                      <a:pt x="243" y="615"/>
                    </a:lnTo>
                    <a:lnTo>
                      <a:pt x="179" y="730"/>
                    </a:lnTo>
                    <a:lnTo>
                      <a:pt x="115" y="846"/>
                    </a:lnTo>
                    <a:lnTo>
                      <a:pt x="64" y="974"/>
                    </a:lnTo>
                    <a:lnTo>
                      <a:pt x="38" y="1115"/>
                    </a:lnTo>
                    <a:lnTo>
                      <a:pt x="13" y="1255"/>
                    </a:lnTo>
                    <a:lnTo>
                      <a:pt x="0" y="1396"/>
                    </a:lnTo>
                    <a:lnTo>
                      <a:pt x="13" y="1537"/>
                    </a:lnTo>
                    <a:lnTo>
                      <a:pt x="38" y="1678"/>
                    </a:lnTo>
                    <a:lnTo>
                      <a:pt x="64" y="1806"/>
                    </a:lnTo>
                    <a:lnTo>
                      <a:pt x="115" y="1934"/>
                    </a:lnTo>
                    <a:lnTo>
                      <a:pt x="179" y="2062"/>
                    </a:lnTo>
                    <a:lnTo>
                      <a:pt x="243" y="2178"/>
                    </a:lnTo>
                    <a:lnTo>
                      <a:pt x="320" y="2280"/>
                    </a:lnTo>
                    <a:lnTo>
                      <a:pt x="410" y="2383"/>
                    </a:lnTo>
                    <a:lnTo>
                      <a:pt x="512" y="2472"/>
                    </a:lnTo>
                    <a:lnTo>
                      <a:pt x="628" y="2562"/>
                    </a:lnTo>
                    <a:lnTo>
                      <a:pt x="743" y="2626"/>
                    </a:lnTo>
                    <a:lnTo>
                      <a:pt x="858" y="2690"/>
                    </a:lnTo>
                    <a:lnTo>
                      <a:pt x="986" y="2728"/>
                    </a:lnTo>
                    <a:lnTo>
                      <a:pt x="1127" y="2767"/>
                    </a:lnTo>
                    <a:lnTo>
                      <a:pt x="1268" y="2792"/>
                    </a:lnTo>
                    <a:lnTo>
                      <a:pt x="1550" y="2792"/>
                    </a:lnTo>
                    <a:lnTo>
                      <a:pt x="1691" y="2767"/>
                    </a:lnTo>
                    <a:lnTo>
                      <a:pt x="1819" y="2728"/>
                    </a:lnTo>
                    <a:lnTo>
                      <a:pt x="1947" y="2690"/>
                    </a:lnTo>
                    <a:lnTo>
                      <a:pt x="2075" y="2626"/>
                    </a:lnTo>
                    <a:lnTo>
                      <a:pt x="2190" y="2562"/>
                    </a:lnTo>
                    <a:lnTo>
                      <a:pt x="2293" y="2472"/>
                    </a:lnTo>
                    <a:lnTo>
                      <a:pt x="2395" y="2383"/>
                    </a:lnTo>
                    <a:lnTo>
                      <a:pt x="2485" y="2280"/>
                    </a:lnTo>
                    <a:lnTo>
                      <a:pt x="2562" y="2178"/>
                    </a:lnTo>
                    <a:lnTo>
                      <a:pt x="2638" y="2062"/>
                    </a:lnTo>
                    <a:lnTo>
                      <a:pt x="2702" y="1934"/>
                    </a:lnTo>
                    <a:lnTo>
                      <a:pt x="2741" y="1806"/>
                    </a:lnTo>
                    <a:lnTo>
                      <a:pt x="2779" y="1678"/>
                    </a:lnTo>
                    <a:lnTo>
                      <a:pt x="2805" y="1537"/>
                    </a:lnTo>
                    <a:lnTo>
                      <a:pt x="2805" y="1396"/>
                    </a:lnTo>
                    <a:lnTo>
                      <a:pt x="2805" y="1255"/>
                    </a:lnTo>
                    <a:lnTo>
                      <a:pt x="2779" y="1115"/>
                    </a:lnTo>
                    <a:lnTo>
                      <a:pt x="2741" y="974"/>
                    </a:lnTo>
                    <a:lnTo>
                      <a:pt x="2702" y="846"/>
                    </a:lnTo>
                    <a:lnTo>
                      <a:pt x="2638" y="730"/>
                    </a:lnTo>
                    <a:lnTo>
                      <a:pt x="2562" y="615"/>
                    </a:lnTo>
                    <a:lnTo>
                      <a:pt x="2485" y="500"/>
                    </a:lnTo>
                    <a:lnTo>
                      <a:pt x="2395" y="410"/>
                    </a:lnTo>
                    <a:lnTo>
                      <a:pt x="2293" y="308"/>
                    </a:lnTo>
                    <a:lnTo>
                      <a:pt x="2190" y="231"/>
                    </a:lnTo>
                    <a:lnTo>
                      <a:pt x="2075" y="167"/>
                    </a:lnTo>
                    <a:lnTo>
                      <a:pt x="1947" y="103"/>
                    </a:lnTo>
                    <a:lnTo>
                      <a:pt x="1819" y="51"/>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812;p36">
                <a:extLst>
                  <a:ext uri="{FF2B5EF4-FFF2-40B4-BE49-F238E27FC236}">
                    <a16:creationId xmlns:a16="http://schemas.microsoft.com/office/drawing/2014/main" id="{C1C75C2C-FB07-7E9C-AB2F-57F90DE83C2A}"/>
                  </a:ext>
                </a:extLst>
              </p:cNvPr>
              <p:cNvSpPr/>
              <p:nvPr/>
            </p:nvSpPr>
            <p:spPr>
              <a:xfrm>
                <a:off x="5542510" y="4390624"/>
                <a:ext cx="142655" cy="142045"/>
              </a:xfrm>
              <a:custGeom>
                <a:avLst/>
                <a:gdLst/>
                <a:ahLst/>
                <a:cxnLst/>
                <a:rect l="l" t="t" r="r" b="b"/>
                <a:pathLst>
                  <a:path w="2805" h="2793" extrusionOk="0">
                    <a:moveTo>
                      <a:pt x="1268" y="0"/>
                    </a:moveTo>
                    <a:lnTo>
                      <a:pt x="1127" y="26"/>
                    </a:lnTo>
                    <a:lnTo>
                      <a:pt x="986" y="52"/>
                    </a:lnTo>
                    <a:lnTo>
                      <a:pt x="858" y="103"/>
                    </a:lnTo>
                    <a:lnTo>
                      <a:pt x="743" y="167"/>
                    </a:lnTo>
                    <a:lnTo>
                      <a:pt x="628" y="231"/>
                    </a:lnTo>
                    <a:lnTo>
                      <a:pt x="512" y="308"/>
                    </a:lnTo>
                    <a:lnTo>
                      <a:pt x="410" y="410"/>
                    </a:lnTo>
                    <a:lnTo>
                      <a:pt x="320" y="500"/>
                    </a:lnTo>
                    <a:lnTo>
                      <a:pt x="243" y="615"/>
                    </a:lnTo>
                    <a:lnTo>
                      <a:pt x="179" y="731"/>
                    </a:lnTo>
                    <a:lnTo>
                      <a:pt x="115" y="846"/>
                    </a:lnTo>
                    <a:lnTo>
                      <a:pt x="64" y="974"/>
                    </a:lnTo>
                    <a:lnTo>
                      <a:pt x="38" y="1115"/>
                    </a:lnTo>
                    <a:lnTo>
                      <a:pt x="13" y="1256"/>
                    </a:lnTo>
                    <a:lnTo>
                      <a:pt x="0" y="1397"/>
                    </a:lnTo>
                    <a:lnTo>
                      <a:pt x="13" y="1537"/>
                    </a:lnTo>
                    <a:lnTo>
                      <a:pt x="38" y="1678"/>
                    </a:lnTo>
                    <a:lnTo>
                      <a:pt x="64" y="1806"/>
                    </a:lnTo>
                    <a:lnTo>
                      <a:pt x="115" y="1934"/>
                    </a:lnTo>
                    <a:lnTo>
                      <a:pt x="179" y="2063"/>
                    </a:lnTo>
                    <a:lnTo>
                      <a:pt x="243" y="2178"/>
                    </a:lnTo>
                    <a:lnTo>
                      <a:pt x="320" y="2280"/>
                    </a:lnTo>
                    <a:lnTo>
                      <a:pt x="410" y="2383"/>
                    </a:lnTo>
                    <a:lnTo>
                      <a:pt x="512" y="2472"/>
                    </a:lnTo>
                    <a:lnTo>
                      <a:pt x="628" y="2562"/>
                    </a:lnTo>
                    <a:lnTo>
                      <a:pt x="743" y="2626"/>
                    </a:lnTo>
                    <a:lnTo>
                      <a:pt x="858" y="2690"/>
                    </a:lnTo>
                    <a:lnTo>
                      <a:pt x="986" y="2729"/>
                    </a:lnTo>
                    <a:lnTo>
                      <a:pt x="1127" y="2767"/>
                    </a:lnTo>
                    <a:lnTo>
                      <a:pt x="1268" y="2793"/>
                    </a:lnTo>
                    <a:lnTo>
                      <a:pt x="1550" y="2793"/>
                    </a:lnTo>
                    <a:lnTo>
                      <a:pt x="1691" y="2767"/>
                    </a:lnTo>
                    <a:lnTo>
                      <a:pt x="1819" y="2729"/>
                    </a:lnTo>
                    <a:lnTo>
                      <a:pt x="1947" y="2690"/>
                    </a:lnTo>
                    <a:lnTo>
                      <a:pt x="2075" y="2626"/>
                    </a:lnTo>
                    <a:lnTo>
                      <a:pt x="2190" y="2562"/>
                    </a:lnTo>
                    <a:lnTo>
                      <a:pt x="2293" y="2472"/>
                    </a:lnTo>
                    <a:lnTo>
                      <a:pt x="2395" y="2383"/>
                    </a:lnTo>
                    <a:lnTo>
                      <a:pt x="2485" y="2280"/>
                    </a:lnTo>
                    <a:lnTo>
                      <a:pt x="2562" y="2178"/>
                    </a:lnTo>
                    <a:lnTo>
                      <a:pt x="2638" y="2063"/>
                    </a:lnTo>
                    <a:lnTo>
                      <a:pt x="2702" y="1934"/>
                    </a:lnTo>
                    <a:lnTo>
                      <a:pt x="2741" y="1806"/>
                    </a:lnTo>
                    <a:lnTo>
                      <a:pt x="2779" y="1678"/>
                    </a:lnTo>
                    <a:lnTo>
                      <a:pt x="2805" y="1537"/>
                    </a:lnTo>
                    <a:lnTo>
                      <a:pt x="2805" y="1397"/>
                    </a:lnTo>
                    <a:lnTo>
                      <a:pt x="2805" y="1256"/>
                    </a:lnTo>
                    <a:lnTo>
                      <a:pt x="2779" y="1115"/>
                    </a:lnTo>
                    <a:lnTo>
                      <a:pt x="2741" y="974"/>
                    </a:lnTo>
                    <a:lnTo>
                      <a:pt x="2702" y="846"/>
                    </a:lnTo>
                    <a:lnTo>
                      <a:pt x="2638" y="731"/>
                    </a:lnTo>
                    <a:lnTo>
                      <a:pt x="2562" y="615"/>
                    </a:lnTo>
                    <a:lnTo>
                      <a:pt x="2485" y="500"/>
                    </a:lnTo>
                    <a:lnTo>
                      <a:pt x="2395" y="410"/>
                    </a:lnTo>
                    <a:lnTo>
                      <a:pt x="2293" y="308"/>
                    </a:lnTo>
                    <a:lnTo>
                      <a:pt x="2190" y="231"/>
                    </a:lnTo>
                    <a:lnTo>
                      <a:pt x="2075" y="167"/>
                    </a:lnTo>
                    <a:lnTo>
                      <a:pt x="1947" y="103"/>
                    </a:lnTo>
                    <a:lnTo>
                      <a:pt x="1819" y="52"/>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813;p36">
                <a:extLst>
                  <a:ext uri="{FF2B5EF4-FFF2-40B4-BE49-F238E27FC236}">
                    <a16:creationId xmlns:a16="http://schemas.microsoft.com/office/drawing/2014/main" id="{349EFC8C-ED66-5DF0-FD6B-4EEC63FC26A5}"/>
                  </a:ext>
                </a:extLst>
              </p:cNvPr>
              <p:cNvSpPr/>
              <p:nvPr/>
            </p:nvSpPr>
            <p:spPr>
              <a:xfrm>
                <a:off x="3805297" y="2157096"/>
                <a:ext cx="282768" cy="215636"/>
              </a:xfrm>
              <a:custGeom>
                <a:avLst/>
                <a:gdLst/>
                <a:ahLst/>
                <a:cxnLst/>
                <a:rect l="l" t="t" r="r" b="b"/>
                <a:pathLst>
                  <a:path w="5560" h="4240" extrusionOk="0">
                    <a:moveTo>
                      <a:pt x="0" y="0"/>
                    </a:moveTo>
                    <a:lnTo>
                      <a:pt x="0" y="4240"/>
                    </a:lnTo>
                    <a:lnTo>
                      <a:pt x="5559" y="4240"/>
                    </a:lnTo>
                    <a:lnTo>
                      <a:pt x="5559" y="0"/>
                    </a:lnTo>
                    <a:close/>
                  </a:path>
                </a:pathLst>
              </a:custGeom>
              <a:solidFill>
                <a:srgbClr val="70F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814;p36">
                <a:extLst>
                  <a:ext uri="{FF2B5EF4-FFF2-40B4-BE49-F238E27FC236}">
                    <a16:creationId xmlns:a16="http://schemas.microsoft.com/office/drawing/2014/main" id="{462B0DA3-AC95-DF0B-C5A6-65DA58E834DF}"/>
                  </a:ext>
                </a:extLst>
              </p:cNvPr>
              <p:cNvSpPr/>
              <p:nvPr/>
            </p:nvSpPr>
            <p:spPr>
              <a:xfrm>
                <a:off x="4126406" y="2230686"/>
                <a:ext cx="891125" cy="756963"/>
              </a:xfrm>
              <a:custGeom>
                <a:avLst/>
                <a:gdLst/>
                <a:ahLst/>
                <a:cxnLst/>
                <a:rect l="l" t="t" r="r" b="b"/>
                <a:pathLst>
                  <a:path w="17522" h="14884" extrusionOk="0">
                    <a:moveTo>
                      <a:pt x="8684" y="0"/>
                    </a:moveTo>
                    <a:lnTo>
                      <a:pt x="8377" y="13"/>
                    </a:lnTo>
                    <a:lnTo>
                      <a:pt x="8082" y="52"/>
                    </a:lnTo>
                    <a:lnTo>
                      <a:pt x="7788" y="103"/>
                    </a:lnTo>
                    <a:lnTo>
                      <a:pt x="7506" y="180"/>
                    </a:lnTo>
                    <a:lnTo>
                      <a:pt x="7224" y="282"/>
                    </a:lnTo>
                    <a:lnTo>
                      <a:pt x="6955" y="398"/>
                    </a:lnTo>
                    <a:lnTo>
                      <a:pt x="6712" y="538"/>
                    </a:lnTo>
                    <a:lnTo>
                      <a:pt x="6469" y="692"/>
                    </a:lnTo>
                    <a:lnTo>
                      <a:pt x="6238" y="859"/>
                    </a:lnTo>
                    <a:lnTo>
                      <a:pt x="6020" y="1038"/>
                    </a:lnTo>
                    <a:lnTo>
                      <a:pt x="5815" y="1243"/>
                    </a:lnTo>
                    <a:lnTo>
                      <a:pt x="5623" y="1461"/>
                    </a:lnTo>
                    <a:lnTo>
                      <a:pt x="5444" y="1691"/>
                    </a:lnTo>
                    <a:lnTo>
                      <a:pt x="5290" y="1934"/>
                    </a:lnTo>
                    <a:lnTo>
                      <a:pt x="5149" y="2178"/>
                    </a:lnTo>
                    <a:lnTo>
                      <a:pt x="5034" y="2447"/>
                    </a:lnTo>
                    <a:lnTo>
                      <a:pt x="4906" y="2370"/>
                    </a:lnTo>
                    <a:lnTo>
                      <a:pt x="4778" y="2293"/>
                    </a:lnTo>
                    <a:lnTo>
                      <a:pt x="4637" y="2229"/>
                    </a:lnTo>
                    <a:lnTo>
                      <a:pt x="4483" y="2178"/>
                    </a:lnTo>
                    <a:lnTo>
                      <a:pt x="4343" y="2139"/>
                    </a:lnTo>
                    <a:lnTo>
                      <a:pt x="4189" y="2101"/>
                    </a:lnTo>
                    <a:lnTo>
                      <a:pt x="4022" y="2088"/>
                    </a:lnTo>
                    <a:lnTo>
                      <a:pt x="3869" y="2075"/>
                    </a:lnTo>
                    <a:lnTo>
                      <a:pt x="3651" y="2088"/>
                    </a:lnTo>
                    <a:lnTo>
                      <a:pt x="3446" y="2127"/>
                    </a:lnTo>
                    <a:lnTo>
                      <a:pt x="3254" y="2178"/>
                    </a:lnTo>
                    <a:lnTo>
                      <a:pt x="3062" y="2242"/>
                    </a:lnTo>
                    <a:lnTo>
                      <a:pt x="2882" y="2332"/>
                    </a:lnTo>
                    <a:lnTo>
                      <a:pt x="2716" y="2434"/>
                    </a:lnTo>
                    <a:lnTo>
                      <a:pt x="2562" y="2549"/>
                    </a:lnTo>
                    <a:lnTo>
                      <a:pt x="2409" y="2690"/>
                    </a:lnTo>
                    <a:lnTo>
                      <a:pt x="2281" y="2831"/>
                    </a:lnTo>
                    <a:lnTo>
                      <a:pt x="2165" y="2985"/>
                    </a:lnTo>
                    <a:lnTo>
                      <a:pt x="2050" y="3164"/>
                    </a:lnTo>
                    <a:lnTo>
                      <a:pt x="1973" y="3343"/>
                    </a:lnTo>
                    <a:lnTo>
                      <a:pt x="1896" y="3523"/>
                    </a:lnTo>
                    <a:lnTo>
                      <a:pt x="1845" y="3728"/>
                    </a:lnTo>
                    <a:lnTo>
                      <a:pt x="1819" y="3933"/>
                    </a:lnTo>
                    <a:lnTo>
                      <a:pt x="1807" y="4137"/>
                    </a:lnTo>
                    <a:lnTo>
                      <a:pt x="1819" y="4317"/>
                    </a:lnTo>
                    <a:lnTo>
                      <a:pt x="1845" y="4483"/>
                    </a:lnTo>
                    <a:lnTo>
                      <a:pt x="1883" y="4650"/>
                    </a:lnTo>
                    <a:lnTo>
                      <a:pt x="1922" y="4803"/>
                    </a:lnTo>
                    <a:lnTo>
                      <a:pt x="1717" y="4893"/>
                    </a:lnTo>
                    <a:lnTo>
                      <a:pt x="1525" y="5008"/>
                    </a:lnTo>
                    <a:lnTo>
                      <a:pt x="1333" y="5136"/>
                    </a:lnTo>
                    <a:lnTo>
                      <a:pt x="1153" y="5265"/>
                    </a:lnTo>
                    <a:lnTo>
                      <a:pt x="987" y="5418"/>
                    </a:lnTo>
                    <a:lnTo>
                      <a:pt x="820" y="5572"/>
                    </a:lnTo>
                    <a:lnTo>
                      <a:pt x="680" y="5751"/>
                    </a:lnTo>
                    <a:lnTo>
                      <a:pt x="539" y="5931"/>
                    </a:lnTo>
                    <a:lnTo>
                      <a:pt x="423" y="6123"/>
                    </a:lnTo>
                    <a:lnTo>
                      <a:pt x="321" y="6328"/>
                    </a:lnTo>
                    <a:lnTo>
                      <a:pt x="218" y="6533"/>
                    </a:lnTo>
                    <a:lnTo>
                      <a:pt x="142" y="6750"/>
                    </a:lnTo>
                    <a:lnTo>
                      <a:pt x="90" y="6981"/>
                    </a:lnTo>
                    <a:lnTo>
                      <a:pt x="39" y="7211"/>
                    </a:lnTo>
                    <a:lnTo>
                      <a:pt x="14" y="7442"/>
                    </a:lnTo>
                    <a:lnTo>
                      <a:pt x="1" y="7685"/>
                    </a:lnTo>
                    <a:lnTo>
                      <a:pt x="14" y="7916"/>
                    </a:lnTo>
                    <a:lnTo>
                      <a:pt x="39" y="8159"/>
                    </a:lnTo>
                    <a:lnTo>
                      <a:pt x="78" y="8377"/>
                    </a:lnTo>
                    <a:lnTo>
                      <a:pt x="142" y="8607"/>
                    </a:lnTo>
                    <a:lnTo>
                      <a:pt x="218" y="8812"/>
                    </a:lnTo>
                    <a:lnTo>
                      <a:pt x="308" y="9030"/>
                    </a:lnTo>
                    <a:lnTo>
                      <a:pt x="411" y="9222"/>
                    </a:lnTo>
                    <a:lnTo>
                      <a:pt x="526" y="9414"/>
                    </a:lnTo>
                    <a:lnTo>
                      <a:pt x="667" y="9594"/>
                    </a:lnTo>
                    <a:lnTo>
                      <a:pt x="808" y="9760"/>
                    </a:lnTo>
                    <a:lnTo>
                      <a:pt x="961" y="9927"/>
                    </a:lnTo>
                    <a:lnTo>
                      <a:pt x="1128" y="10080"/>
                    </a:lnTo>
                    <a:lnTo>
                      <a:pt x="1307" y="10208"/>
                    </a:lnTo>
                    <a:lnTo>
                      <a:pt x="1486" y="10336"/>
                    </a:lnTo>
                    <a:lnTo>
                      <a:pt x="1679" y="10452"/>
                    </a:lnTo>
                    <a:lnTo>
                      <a:pt x="1883" y="10541"/>
                    </a:lnTo>
                    <a:lnTo>
                      <a:pt x="1858" y="10669"/>
                    </a:lnTo>
                    <a:lnTo>
                      <a:pt x="1832" y="10810"/>
                    </a:lnTo>
                    <a:lnTo>
                      <a:pt x="1819" y="10938"/>
                    </a:lnTo>
                    <a:lnTo>
                      <a:pt x="1807" y="11079"/>
                    </a:lnTo>
                    <a:lnTo>
                      <a:pt x="1819" y="11284"/>
                    </a:lnTo>
                    <a:lnTo>
                      <a:pt x="1845" y="11489"/>
                    </a:lnTo>
                    <a:lnTo>
                      <a:pt x="1896" y="11694"/>
                    </a:lnTo>
                    <a:lnTo>
                      <a:pt x="1973" y="11873"/>
                    </a:lnTo>
                    <a:lnTo>
                      <a:pt x="2050" y="12066"/>
                    </a:lnTo>
                    <a:lnTo>
                      <a:pt x="2165" y="12232"/>
                    </a:lnTo>
                    <a:lnTo>
                      <a:pt x="2281" y="12386"/>
                    </a:lnTo>
                    <a:lnTo>
                      <a:pt x="2409" y="12539"/>
                    </a:lnTo>
                    <a:lnTo>
                      <a:pt x="2562" y="12668"/>
                    </a:lnTo>
                    <a:lnTo>
                      <a:pt x="2716" y="12783"/>
                    </a:lnTo>
                    <a:lnTo>
                      <a:pt x="2882" y="12885"/>
                    </a:lnTo>
                    <a:lnTo>
                      <a:pt x="3062" y="12975"/>
                    </a:lnTo>
                    <a:lnTo>
                      <a:pt x="3254" y="13039"/>
                    </a:lnTo>
                    <a:lnTo>
                      <a:pt x="3446" y="13090"/>
                    </a:lnTo>
                    <a:lnTo>
                      <a:pt x="3651" y="13129"/>
                    </a:lnTo>
                    <a:lnTo>
                      <a:pt x="3869" y="13141"/>
                    </a:lnTo>
                    <a:lnTo>
                      <a:pt x="4022" y="13129"/>
                    </a:lnTo>
                    <a:lnTo>
                      <a:pt x="4176" y="13103"/>
                    </a:lnTo>
                    <a:lnTo>
                      <a:pt x="4330" y="13077"/>
                    </a:lnTo>
                    <a:lnTo>
                      <a:pt x="4471" y="13039"/>
                    </a:lnTo>
                    <a:lnTo>
                      <a:pt x="4548" y="13231"/>
                    </a:lnTo>
                    <a:lnTo>
                      <a:pt x="4637" y="13423"/>
                    </a:lnTo>
                    <a:lnTo>
                      <a:pt x="4752" y="13602"/>
                    </a:lnTo>
                    <a:lnTo>
                      <a:pt x="4868" y="13782"/>
                    </a:lnTo>
                    <a:lnTo>
                      <a:pt x="4996" y="13935"/>
                    </a:lnTo>
                    <a:lnTo>
                      <a:pt x="5137" y="14089"/>
                    </a:lnTo>
                    <a:lnTo>
                      <a:pt x="5290" y="14230"/>
                    </a:lnTo>
                    <a:lnTo>
                      <a:pt x="5457" y="14358"/>
                    </a:lnTo>
                    <a:lnTo>
                      <a:pt x="5623" y="14473"/>
                    </a:lnTo>
                    <a:lnTo>
                      <a:pt x="5815" y="14576"/>
                    </a:lnTo>
                    <a:lnTo>
                      <a:pt x="6008" y="14666"/>
                    </a:lnTo>
                    <a:lnTo>
                      <a:pt x="6200" y="14742"/>
                    </a:lnTo>
                    <a:lnTo>
                      <a:pt x="6405" y="14806"/>
                    </a:lnTo>
                    <a:lnTo>
                      <a:pt x="6622" y="14845"/>
                    </a:lnTo>
                    <a:lnTo>
                      <a:pt x="6840" y="14870"/>
                    </a:lnTo>
                    <a:lnTo>
                      <a:pt x="7058" y="14883"/>
                    </a:lnTo>
                    <a:lnTo>
                      <a:pt x="7327" y="14870"/>
                    </a:lnTo>
                    <a:lnTo>
                      <a:pt x="7596" y="14832"/>
                    </a:lnTo>
                    <a:lnTo>
                      <a:pt x="7852" y="14768"/>
                    </a:lnTo>
                    <a:lnTo>
                      <a:pt x="8108" y="14678"/>
                    </a:lnTo>
                    <a:lnTo>
                      <a:pt x="8339" y="14563"/>
                    </a:lnTo>
                    <a:lnTo>
                      <a:pt x="8556" y="14435"/>
                    </a:lnTo>
                    <a:lnTo>
                      <a:pt x="8761" y="14281"/>
                    </a:lnTo>
                    <a:lnTo>
                      <a:pt x="8966" y="14102"/>
                    </a:lnTo>
                    <a:lnTo>
                      <a:pt x="9133" y="13923"/>
                    </a:lnTo>
                    <a:lnTo>
                      <a:pt x="9299" y="13718"/>
                    </a:lnTo>
                    <a:lnTo>
                      <a:pt x="9427" y="13500"/>
                    </a:lnTo>
                    <a:lnTo>
                      <a:pt x="9543" y="13269"/>
                    </a:lnTo>
                    <a:lnTo>
                      <a:pt x="9645" y="13026"/>
                    </a:lnTo>
                    <a:lnTo>
                      <a:pt x="9722" y="12770"/>
                    </a:lnTo>
                    <a:lnTo>
                      <a:pt x="9760" y="12501"/>
                    </a:lnTo>
                    <a:lnTo>
                      <a:pt x="9786" y="12232"/>
                    </a:lnTo>
                    <a:lnTo>
                      <a:pt x="9888" y="12296"/>
                    </a:lnTo>
                    <a:lnTo>
                      <a:pt x="9991" y="12347"/>
                    </a:lnTo>
                    <a:lnTo>
                      <a:pt x="10106" y="12386"/>
                    </a:lnTo>
                    <a:lnTo>
                      <a:pt x="10221" y="12424"/>
                    </a:lnTo>
                    <a:lnTo>
                      <a:pt x="10337" y="12463"/>
                    </a:lnTo>
                    <a:lnTo>
                      <a:pt x="10452" y="12488"/>
                    </a:lnTo>
                    <a:lnTo>
                      <a:pt x="10580" y="12501"/>
                    </a:lnTo>
                    <a:lnTo>
                      <a:pt x="10708" y="12501"/>
                    </a:lnTo>
                    <a:lnTo>
                      <a:pt x="10913" y="12488"/>
                    </a:lnTo>
                    <a:lnTo>
                      <a:pt x="11105" y="12450"/>
                    </a:lnTo>
                    <a:lnTo>
                      <a:pt x="11284" y="12399"/>
                    </a:lnTo>
                    <a:lnTo>
                      <a:pt x="11464" y="12322"/>
                    </a:lnTo>
                    <a:lnTo>
                      <a:pt x="11630" y="12232"/>
                    </a:lnTo>
                    <a:lnTo>
                      <a:pt x="11784" y="12117"/>
                    </a:lnTo>
                    <a:lnTo>
                      <a:pt x="11925" y="11989"/>
                    </a:lnTo>
                    <a:lnTo>
                      <a:pt x="12053" y="11848"/>
                    </a:lnTo>
                    <a:lnTo>
                      <a:pt x="12168" y="11950"/>
                    </a:lnTo>
                    <a:lnTo>
                      <a:pt x="12283" y="12027"/>
                    </a:lnTo>
                    <a:lnTo>
                      <a:pt x="12412" y="12104"/>
                    </a:lnTo>
                    <a:lnTo>
                      <a:pt x="12552" y="12168"/>
                    </a:lnTo>
                    <a:lnTo>
                      <a:pt x="12693" y="12206"/>
                    </a:lnTo>
                    <a:lnTo>
                      <a:pt x="12834" y="12245"/>
                    </a:lnTo>
                    <a:lnTo>
                      <a:pt x="12988" y="12270"/>
                    </a:lnTo>
                    <a:lnTo>
                      <a:pt x="13308" y="12270"/>
                    </a:lnTo>
                    <a:lnTo>
                      <a:pt x="13462" y="12245"/>
                    </a:lnTo>
                    <a:lnTo>
                      <a:pt x="13603" y="12206"/>
                    </a:lnTo>
                    <a:lnTo>
                      <a:pt x="13744" y="12155"/>
                    </a:lnTo>
                    <a:lnTo>
                      <a:pt x="13884" y="12104"/>
                    </a:lnTo>
                    <a:lnTo>
                      <a:pt x="14013" y="12027"/>
                    </a:lnTo>
                    <a:lnTo>
                      <a:pt x="14128" y="11937"/>
                    </a:lnTo>
                    <a:lnTo>
                      <a:pt x="14243" y="11848"/>
                    </a:lnTo>
                    <a:lnTo>
                      <a:pt x="14346" y="11733"/>
                    </a:lnTo>
                    <a:lnTo>
                      <a:pt x="14448" y="11617"/>
                    </a:lnTo>
                    <a:lnTo>
                      <a:pt x="14525" y="11502"/>
                    </a:lnTo>
                    <a:lnTo>
                      <a:pt x="14602" y="11361"/>
                    </a:lnTo>
                    <a:lnTo>
                      <a:pt x="14653" y="11233"/>
                    </a:lnTo>
                    <a:lnTo>
                      <a:pt x="14704" y="11079"/>
                    </a:lnTo>
                    <a:lnTo>
                      <a:pt x="14743" y="10938"/>
                    </a:lnTo>
                    <a:lnTo>
                      <a:pt x="14755" y="10785"/>
                    </a:lnTo>
                    <a:lnTo>
                      <a:pt x="15050" y="10734"/>
                    </a:lnTo>
                    <a:lnTo>
                      <a:pt x="15319" y="10657"/>
                    </a:lnTo>
                    <a:lnTo>
                      <a:pt x="15588" y="10567"/>
                    </a:lnTo>
                    <a:lnTo>
                      <a:pt x="15844" y="10452"/>
                    </a:lnTo>
                    <a:lnTo>
                      <a:pt x="16087" y="10311"/>
                    </a:lnTo>
                    <a:lnTo>
                      <a:pt x="16318" y="10144"/>
                    </a:lnTo>
                    <a:lnTo>
                      <a:pt x="16536" y="9965"/>
                    </a:lnTo>
                    <a:lnTo>
                      <a:pt x="16728" y="9773"/>
                    </a:lnTo>
                    <a:lnTo>
                      <a:pt x="16907" y="9555"/>
                    </a:lnTo>
                    <a:lnTo>
                      <a:pt x="17061" y="9325"/>
                    </a:lnTo>
                    <a:lnTo>
                      <a:pt x="17202" y="9081"/>
                    </a:lnTo>
                    <a:lnTo>
                      <a:pt x="17317" y="8812"/>
                    </a:lnTo>
                    <a:lnTo>
                      <a:pt x="17407" y="8543"/>
                    </a:lnTo>
                    <a:lnTo>
                      <a:pt x="17471" y="8274"/>
                    </a:lnTo>
                    <a:lnTo>
                      <a:pt x="17509" y="7980"/>
                    </a:lnTo>
                    <a:lnTo>
                      <a:pt x="17522" y="7685"/>
                    </a:lnTo>
                    <a:lnTo>
                      <a:pt x="17522" y="7429"/>
                    </a:lnTo>
                    <a:lnTo>
                      <a:pt x="17483" y="7186"/>
                    </a:lnTo>
                    <a:lnTo>
                      <a:pt x="17445" y="6955"/>
                    </a:lnTo>
                    <a:lnTo>
                      <a:pt x="17381" y="6725"/>
                    </a:lnTo>
                    <a:lnTo>
                      <a:pt x="17291" y="6494"/>
                    </a:lnTo>
                    <a:lnTo>
                      <a:pt x="17202" y="6289"/>
                    </a:lnTo>
                    <a:lnTo>
                      <a:pt x="17086" y="6084"/>
                    </a:lnTo>
                    <a:lnTo>
                      <a:pt x="16958" y="5879"/>
                    </a:lnTo>
                    <a:lnTo>
                      <a:pt x="16817" y="5700"/>
                    </a:lnTo>
                    <a:lnTo>
                      <a:pt x="16664" y="5521"/>
                    </a:lnTo>
                    <a:lnTo>
                      <a:pt x="16497" y="5367"/>
                    </a:lnTo>
                    <a:lnTo>
                      <a:pt x="16318" y="5213"/>
                    </a:lnTo>
                    <a:lnTo>
                      <a:pt x="16126" y="5085"/>
                    </a:lnTo>
                    <a:lnTo>
                      <a:pt x="15921" y="4957"/>
                    </a:lnTo>
                    <a:lnTo>
                      <a:pt x="15716" y="4855"/>
                    </a:lnTo>
                    <a:lnTo>
                      <a:pt x="15498" y="4765"/>
                    </a:lnTo>
                    <a:lnTo>
                      <a:pt x="15549" y="4509"/>
                    </a:lnTo>
                    <a:lnTo>
                      <a:pt x="15562" y="4368"/>
                    </a:lnTo>
                    <a:lnTo>
                      <a:pt x="15575" y="4240"/>
                    </a:lnTo>
                    <a:lnTo>
                      <a:pt x="15562" y="4022"/>
                    </a:lnTo>
                    <a:lnTo>
                      <a:pt x="15524" y="3817"/>
                    </a:lnTo>
                    <a:lnTo>
                      <a:pt x="15473" y="3625"/>
                    </a:lnTo>
                    <a:lnTo>
                      <a:pt x="15409" y="3433"/>
                    </a:lnTo>
                    <a:lnTo>
                      <a:pt x="15319" y="3254"/>
                    </a:lnTo>
                    <a:lnTo>
                      <a:pt x="15216" y="3087"/>
                    </a:lnTo>
                    <a:lnTo>
                      <a:pt x="15101" y="2921"/>
                    </a:lnTo>
                    <a:lnTo>
                      <a:pt x="14973" y="2780"/>
                    </a:lnTo>
                    <a:lnTo>
                      <a:pt x="14819" y="2652"/>
                    </a:lnTo>
                    <a:lnTo>
                      <a:pt x="14666" y="2524"/>
                    </a:lnTo>
                    <a:lnTo>
                      <a:pt x="14499" y="2421"/>
                    </a:lnTo>
                    <a:lnTo>
                      <a:pt x="14307" y="2332"/>
                    </a:lnTo>
                    <a:lnTo>
                      <a:pt x="14128" y="2267"/>
                    </a:lnTo>
                    <a:lnTo>
                      <a:pt x="13923" y="2216"/>
                    </a:lnTo>
                    <a:lnTo>
                      <a:pt x="13718" y="2191"/>
                    </a:lnTo>
                    <a:lnTo>
                      <a:pt x="13513" y="2178"/>
                    </a:lnTo>
                    <a:lnTo>
                      <a:pt x="13359" y="2178"/>
                    </a:lnTo>
                    <a:lnTo>
                      <a:pt x="13193" y="2203"/>
                    </a:lnTo>
                    <a:lnTo>
                      <a:pt x="13052" y="2229"/>
                    </a:lnTo>
                    <a:lnTo>
                      <a:pt x="12898" y="2267"/>
                    </a:lnTo>
                    <a:lnTo>
                      <a:pt x="12757" y="2319"/>
                    </a:lnTo>
                    <a:lnTo>
                      <a:pt x="12616" y="2383"/>
                    </a:lnTo>
                    <a:lnTo>
                      <a:pt x="12488" y="2447"/>
                    </a:lnTo>
                    <a:lnTo>
                      <a:pt x="12360" y="2524"/>
                    </a:lnTo>
                    <a:lnTo>
                      <a:pt x="12245" y="2255"/>
                    </a:lnTo>
                    <a:lnTo>
                      <a:pt x="12104" y="1999"/>
                    </a:lnTo>
                    <a:lnTo>
                      <a:pt x="11950" y="1742"/>
                    </a:lnTo>
                    <a:lnTo>
                      <a:pt x="11784" y="1512"/>
                    </a:lnTo>
                    <a:lnTo>
                      <a:pt x="11592" y="1281"/>
                    </a:lnTo>
                    <a:lnTo>
                      <a:pt x="11387" y="1076"/>
                    </a:lnTo>
                    <a:lnTo>
                      <a:pt x="11169" y="884"/>
                    </a:lnTo>
                    <a:lnTo>
                      <a:pt x="10939" y="705"/>
                    </a:lnTo>
                    <a:lnTo>
                      <a:pt x="10695" y="551"/>
                    </a:lnTo>
                    <a:lnTo>
                      <a:pt x="10439" y="410"/>
                    </a:lnTo>
                    <a:lnTo>
                      <a:pt x="10170" y="295"/>
                    </a:lnTo>
                    <a:lnTo>
                      <a:pt x="9888" y="193"/>
                    </a:lnTo>
                    <a:lnTo>
                      <a:pt x="9594" y="103"/>
                    </a:lnTo>
                    <a:lnTo>
                      <a:pt x="9299" y="52"/>
                    </a:lnTo>
                    <a:lnTo>
                      <a:pt x="8992" y="13"/>
                    </a:lnTo>
                    <a:lnTo>
                      <a:pt x="8684" y="0"/>
                    </a:lnTo>
                    <a:close/>
                  </a:path>
                </a:pathLst>
              </a:custGeom>
              <a:solidFill>
                <a:srgbClr val="EA4827">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815;p36">
                <a:extLst>
                  <a:ext uri="{FF2B5EF4-FFF2-40B4-BE49-F238E27FC236}">
                    <a16:creationId xmlns:a16="http://schemas.microsoft.com/office/drawing/2014/main" id="{1A36A370-96F0-5B6A-AF34-4F9B9D4C2081}"/>
                  </a:ext>
                </a:extLst>
              </p:cNvPr>
              <p:cNvSpPr/>
              <p:nvPr/>
            </p:nvSpPr>
            <p:spPr>
              <a:xfrm>
                <a:off x="5022704" y="2108884"/>
                <a:ext cx="341356" cy="237149"/>
              </a:xfrm>
              <a:custGeom>
                <a:avLst/>
                <a:gdLst/>
                <a:ahLst/>
                <a:cxnLst/>
                <a:rect l="l" t="t" r="r" b="b"/>
                <a:pathLst>
                  <a:path w="6712" h="4663" extrusionOk="0">
                    <a:moveTo>
                      <a:pt x="0" y="0"/>
                    </a:moveTo>
                    <a:lnTo>
                      <a:pt x="0" y="4662"/>
                    </a:lnTo>
                    <a:lnTo>
                      <a:pt x="6712" y="4662"/>
                    </a:lnTo>
                    <a:lnTo>
                      <a:pt x="6712" y="0"/>
                    </a:lnTo>
                    <a:close/>
                  </a:path>
                </a:pathLst>
              </a:custGeom>
              <a:solidFill>
                <a:srgbClr val="FFA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816;p36">
                <a:extLst>
                  <a:ext uri="{FF2B5EF4-FFF2-40B4-BE49-F238E27FC236}">
                    <a16:creationId xmlns:a16="http://schemas.microsoft.com/office/drawing/2014/main" id="{23FDCE5C-9ED3-5C8A-9DAA-92E685E4E736}"/>
                  </a:ext>
                </a:extLst>
              </p:cNvPr>
              <p:cNvSpPr/>
              <p:nvPr/>
            </p:nvSpPr>
            <p:spPr>
              <a:xfrm>
                <a:off x="5022704" y="2108884"/>
                <a:ext cx="341356" cy="58028"/>
              </a:xfrm>
              <a:custGeom>
                <a:avLst/>
                <a:gdLst/>
                <a:ahLst/>
                <a:cxnLst/>
                <a:rect l="l" t="t" r="r" b="b"/>
                <a:pathLst>
                  <a:path w="6712" h="1141" extrusionOk="0">
                    <a:moveTo>
                      <a:pt x="0" y="0"/>
                    </a:moveTo>
                    <a:lnTo>
                      <a:pt x="0" y="1140"/>
                    </a:lnTo>
                    <a:lnTo>
                      <a:pt x="6712" y="1140"/>
                    </a:lnTo>
                    <a:lnTo>
                      <a:pt x="6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817;p36">
                <a:extLst>
                  <a:ext uri="{FF2B5EF4-FFF2-40B4-BE49-F238E27FC236}">
                    <a16:creationId xmlns:a16="http://schemas.microsoft.com/office/drawing/2014/main" id="{268A272D-28C5-5145-08B2-85B6470A42AA}"/>
                  </a:ext>
                </a:extLst>
              </p:cNvPr>
              <p:cNvSpPr/>
              <p:nvPr/>
            </p:nvSpPr>
            <p:spPr>
              <a:xfrm>
                <a:off x="5013601" y="2917863"/>
                <a:ext cx="308146" cy="198090"/>
              </a:xfrm>
              <a:custGeom>
                <a:avLst/>
                <a:gdLst/>
                <a:ahLst/>
                <a:cxnLst/>
                <a:rect l="l" t="t" r="r" b="b"/>
                <a:pathLst>
                  <a:path w="6059" h="3895" extrusionOk="0">
                    <a:moveTo>
                      <a:pt x="0" y="1"/>
                    </a:moveTo>
                    <a:lnTo>
                      <a:pt x="0" y="3894"/>
                    </a:lnTo>
                    <a:lnTo>
                      <a:pt x="6058" y="3894"/>
                    </a:lnTo>
                    <a:lnTo>
                      <a:pt x="6058" y="1"/>
                    </a:lnTo>
                    <a:close/>
                  </a:path>
                </a:pathLst>
              </a:custGeom>
              <a:solidFill>
                <a:srgbClr val="C99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818;p36">
                <a:extLst>
                  <a:ext uri="{FF2B5EF4-FFF2-40B4-BE49-F238E27FC236}">
                    <a16:creationId xmlns:a16="http://schemas.microsoft.com/office/drawing/2014/main" id="{926B406F-544B-FBA2-2475-F4078819BAE6}"/>
                  </a:ext>
                </a:extLst>
              </p:cNvPr>
              <p:cNvSpPr/>
              <p:nvPr/>
            </p:nvSpPr>
            <p:spPr>
              <a:xfrm>
                <a:off x="5013601" y="2917863"/>
                <a:ext cx="308146" cy="69776"/>
              </a:xfrm>
              <a:custGeom>
                <a:avLst/>
                <a:gdLst/>
                <a:ahLst/>
                <a:cxnLst/>
                <a:rect l="l" t="t" r="r" b="b"/>
                <a:pathLst>
                  <a:path w="6059" h="1372" extrusionOk="0">
                    <a:moveTo>
                      <a:pt x="0" y="1"/>
                    </a:moveTo>
                    <a:lnTo>
                      <a:pt x="0" y="1371"/>
                    </a:lnTo>
                    <a:lnTo>
                      <a:pt x="6058" y="1371"/>
                    </a:lnTo>
                    <a:lnTo>
                      <a:pt x="6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819;p36">
                <a:extLst>
                  <a:ext uri="{FF2B5EF4-FFF2-40B4-BE49-F238E27FC236}">
                    <a16:creationId xmlns:a16="http://schemas.microsoft.com/office/drawing/2014/main" id="{7F0FE25E-D30C-5803-AD88-9D92381F8C4B}"/>
                  </a:ext>
                </a:extLst>
              </p:cNvPr>
              <p:cNvSpPr/>
              <p:nvPr/>
            </p:nvSpPr>
            <p:spPr>
              <a:xfrm>
                <a:off x="4490540" y="2398717"/>
                <a:ext cx="148555" cy="53502"/>
              </a:xfrm>
              <a:custGeom>
                <a:avLst/>
                <a:gdLst/>
                <a:ahLst/>
                <a:cxnLst/>
                <a:rect l="l" t="t" r="r" b="b"/>
                <a:pathLst>
                  <a:path w="2921" h="1052" extrusionOk="0">
                    <a:moveTo>
                      <a:pt x="1460" y="1"/>
                    </a:moveTo>
                    <a:lnTo>
                      <a:pt x="1268" y="14"/>
                    </a:lnTo>
                    <a:lnTo>
                      <a:pt x="1076" y="52"/>
                    </a:lnTo>
                    <a:lnTo>
                      <a:pt x="884" y="116"/>
                    </a:lnTo>
                    <a:lnTo>
                      <a:pt x="705" y="206"/>
                    </a:lnTo>
                    <a:lnTo>
                      <a:pt x="525" y="308"/>
                    </a:lnTo>
                    <a:lnTo>
                      <a:pt x="359" y="436"/>
                    </a:lnTo>
                    <a:lnTo>
                      <a:pt x="192" y="590"/>
                    </a:lnTo>
                    <a:lnTo>
                      <a:pt x="39" y="757"/>
                    </a:lnTo>
                    <a:lnTo>
                      <a:pt x="13" y="821"/>
                    </a:lnTo>
                    <a:lnTo>
                      <a:pt x="0" y="897"/>
                    </a:lnTo>
                    <a:lnTo>
                      <a:pt x="26" y="962"/>
                    </a:lnTo>
                    <a:lnTo>
                      <a:pt x="77" y="1013"/>
                    </a:lnTo>
                    <a:lnTo>
                      <a:pt x="141" y="1051"/>
                    </a:lnTo>
                    <a:lnTo>
                      <a:pt x="205" y="1051"/>
                    </a:lnTo>
                    <a:lnTo>
                      <a:pt x="269" y="1038"/>
                    </a:lnTo>
                    <a:lnTo>
                      <a:pt x="333" y="987"/>
                    </a:lnTo>
                    <a:lnTo>
                      <a:pt x="449" y="846"/>
                    </a:lnTo>
                    <a:lnTo>
                      <a:pt x="577" y="731"/>
                    </a:lnTo>
                    <a:lnTo>
                      <a:pt x="718" y="629"/>
                    </a:lnTo>
                    <a:lnTo>
                      <a:pt x="858" y="539"/>
                    </a:lnTo>
                    <a:lnTo>
                      <a:pt x="1012" y="475"/>
                    </a:lnTo>
                    <a:lnTo>
                      <a:pt x="1153" y="424"/>
                    </a:lnTo>
                    <a:lnTo>
                      <a:pt x="1307" y="398"/>
                    </a:lnTo>
                    <a:lnTo>
                      <a:pt x="1460" y="385"/>
                    </a:lnTo>
                    <a:lnTo>
                      <a:pt x="1614" y="398"/>
                    </a:lnTo>
                    <a:lnTo>
                      <a:pt x="1768" y="424"/>
                    </a:lnTo>
                    <a:lnTo>
                      <a:pt x="1921" y="475"/>
                    </a:lnTo>
                    <a:lnTo>
                      <a:pt x="2062" y="539"/>
                    </a:lnTo>
                    <a:lnTo>
                      <a:pt x="2203" y="629"/>
                    </a:lnTo>
                    <a:lnTo>
                      <a:pt x="2344" y="731"/>
                    </a:lnTo>
                    <a:lnTo>
                      <a:pt x="2472" y="846"/>
                    </a:lnTo>
                    <a:lnTo>
                      <a:pt x="2588" y="987"/>
                    </a:lnTo>
                    <a:lnTo>
                      <a:pt x="2626" y="1013"/>
                    </a:lnTo>
                    <a:lnTo>
                      <a:pt x="2664" y="1038"/>
                    </a:lnTo>
                    <a:lnTo>
                      <a:pt x="2690" y="1051"/>
                    </a:lnTo>
                    <a:lnTo>
                      <a:pt x="2792" y="1051"/>
                    </a:lnTo>
                    <a:lnTo>
                      <a:pt x="2844" y="1013"/>
                    </a:lnTo>
                    <a:lnTo>
                      <a:pt x="2895" y="962"/>
                    </a:lnTo>
                    <a:lnTo>
                      <a:pt x="2921" y="897"/>
                    </a:lnTo>
                    <a:lnTo>
                      <a:pt x="2908" y="821"/>
                    </a:lnTo>
                    <a:lnTo>
                      <a:pt x="2882" y="757"/>
                    </a:lnTo>
                    <a:lnTo>
                      <a:pt x="2728" y="590"/>
                    </a:lnTo>
                    <a:lnTo>
                      <a:pt x="2575" y="436"/>
                    </a:lnTo>
                    <a:lnTo>
                      <a:pt x="2395" y="308"/>
                    </a:lnTo>
                    <a:lnTo>
                      <a:pt x="2229" y="206"/>
                    </a:lnTo>
                    <a:lnTo>
                      <a:pt x="2037" y="116"/>
                    </a:lnTo>
                    <a:lnTo>
                      <a:pt x="1857" y="52"/>
                    </a:lnTo>
                    <a:lnTo>
                      <a:pt x="1653" y="14"/>
                    </a:lnTo>
                    <a:lnTo>
                      <a:pt x="14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820;p36">
                <a:extLst>
                  <a:ext uri="{FF2B5EF4-FFF2-40B4-BE49-F238E27FC236}">
                    <a16:creationId xmlns:a16="http://schemas.microsoft.com/office/drawing/2014/main" id="{4E968255-D844-0398-43B5-72FFA8A09DED}"/>
                  </a:ext>
                </a:extLst>
              </p:cNvPr>
              <p:cNvSpPr/>
              <p:nvPr/>
            </p:nvSpPr>
            <p:spPr>
              <a:xfrm>
                <a:off x="4670318" y="2510144"/>
                <a:ext cx="147894" cy="53451"/>
              </a:xfrm>
              <a:custGeom>
                <a:avLst/>
                <a:gdLst/>
                <a:ahLst/>
                <a:cxnLst/>
                <a:rect l="l" t="t" r="r" b="b"/>
                <a:pathLst>
                  <a:path w="2908" h="1051" extrusionOk="0">
                    <a:moveTo>
                      <a:pt x="1460" y="0"/>
                    </a:moveTo>
                    <a:lnTo>
                      <a:pt x="1255" y="13"/>
                    </a:lnTo>
                    <a:lnTo>
                      <a:pt x="1063" y="51"/>
                    </a:lnTo>
                    <a:lnTo>
                      <a:pt x="884" y="115"/>
                    </a:lnTo>
                    <a:lnTo>
                      <a:pt x="692" y="192"/>
                    </a:lnTo>
                    <a:lnTo>
                      <a:pt x="513" y="307"/>
                    </a:lnTo>
                    <a:lnTo>
                      <a:pt x="346" y="436"/>
                    </a:lnTo>
                    <a:lnTo>
                      <a:pt x="192" y="589"/>
                    </a:lnTo>
                    <a:lnTo>
                      <a:pt x="39" y="756"/>
                    </a:lnTo>
                    <a:lnTo>
                      <a:pt x="0" y="820"/>
                    </a:lnTo>
                    <a:lnTo>
                      <a:pt x="0" y="884"/>
                    </a:lnTo>
                    <a:lnTo>
                      <a:pt x="26" y="961"/>
                    </a:lnTo>
                    <a:lnTo>
                      <a:pt x="64" y="1012"/>
                    </a:lnTo>
                    <a:lnTo>
                      <a:pt x="128" y="1050"/>
                    </a:lnTo>
                    <a:lnTo>
                      <a:pt x="205" y="1050"/>
                    </a:lnTo>
                    <a:lnTo>
                      <a:pt x="269" y="1025"/>
                    </a:lnTo>
                    <a:lnTo>
                      <a:pt x="320" y="986"/>
                    </a:lnTo>
                    <a:lnTo>
                      <a:pt x="449" y="845"/>
                    </a:lnTo>
                    <a:lnTo>
                      <a:pt x="577" y="717"/>
                    </a:lnTo>
                    <a:lnTo>
                      <a:pt x="718" y="615"/>
                    </a:lnTo>
                    <a:lnTo>
                      <a:pt x="858" y="538"/>
                    </a:lnTo>
                    <a:lnTo>
                      <a:pt x="999" y="474"/>
                    </a:lnTo>
                    <a:lnTo>
                      <a:pt x="1153" y="423"/>
                    </a:lnTo>
                    <a:lnTo>
                      <a:pt x="1307" y="397"/>
                    </a:lnTo>
                    <a:lnTo>
                      <a:pt x="1460" y="384"/>
                    </a:lnTo>
                    <a:lnTo>
                      <a:pt x="1614" y="397"/>
                    </a:lnTo>
                    <a:lnTo>
                      <a:pt x="1768" y="423"/>
                    </a:lnTo>
                    <a:lnTo>
                      <a:pt x="1909" y="474"/>
                    </a:lnTo>
                    <a:lnTo>
                      <a:pt x="2062" y="538"/>
                    </a:lnTo>
                    <a:lnTo>
                      <a:pt x="2203" y="615"/>
                    </a:lnTo>
                    <a:lnTo>
                      <a:pt x="2331" y="717"/>
                    </a:lnTo>
                    <a:lnTo>
                      <a:pt x="2472" y="845"/>
                    </a:lnTo>
                    <a:lnTo>
                      <a:pt x="2587" y="986"/>
                    </a:lnTo>
                    <a:lnTo>
                      <a:pt x="2613" y="1012"/>
                    </a:lnTo>
                    <a:lnTo>
                      <a:pt x="2652" y="1038"/>
                    </a:lnTo>
                    <a:lnTo>
                      <a:pt x="2690" y="1050"/>
                    </a:lnTo>
                    <a:lnTo>
                      <a:pt x="2728" y="1050"/>
                    </a:lnTo>
                    <a:lnTo>
                      <a:pt x="2792" y="1038"/>
                    </a:lnTo>
                    <a:lnTo>
                      <a:pt x="2844" y="1012"/>
                    </a:lnTo>
                    <a:lnTo>
                      <a:pt x="2895" y="961"/>
                    </a:lnTo>
                    <a:lnTo>
                      <a:pt x="2908" y="884"/>
                    </a:lnTo>
                    <a:lnTo>
                      <a:pt x="2908" y="820"/>
                    </a:lnTo>
                    <a:lnTo>
                      <a:pt x="2869" y="756"/>
                    </a:lnTo>
                    <a:lnTo>
                      <a:pt x="2728" y="589"/>
                    </a:lnTo>
                    <a:lnTo>
                      <a:pt x="2562" y="436"/>
                    </a:lnTo>
                    <a:lnTo>
                      <a:pt x="2395" y="307"/>
                    </a:lnTo>
                    <a:lnTo>
                      <a:pt x="2216" y="192"/>
                    </a:lnTo>
                    <a:lnTo>
                      <a:pt x="2037" y="115"/>
                    </a:lnTo>
                    <a:lnTo>
                      <a:pt x="1845" y="51"/>
                    </a:lnTo>
                    <a:lnTo>
                      <a:pt x="1653" y="13"/>
                    </a:lnTo>
                    <a:lnTo>
                      <a:pt x="14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821;p36">
                <a:extLst>
                  <a:ext uri="{FF2B5EF4-FFF2-40B4-BE49-F238E27FC236}">
                    <a16:creationId xmlns:a16="http://schemas.microsoft.com/office/drawing/2014/main" id="{20F14340-B374-88E1-3F98-405537045E8F}"/>
                  </a:ext>
                </a:extLst>
              </p:cNvPr>
              <p:cNvSpPr/>
              <p:nvPr/>
            </p:nvSpPr>
            <p:spPr>
              <a:xfrm>
                <a:off x="4280146" y="2495802"/>
                <a:ext cx="147894" cy="53451"/>
              </a:xfrm>
              <a:custGeom>
                <a:avLst/>
                <a:gdLst/>
                <a:ahLst/>
                <a:cxnLst/>
                <a:rect l="l" t="t" r="r" b="b"/>
                <a:pathLst>
                  <a:path w="2908" h="1051" extrusionOk="0">
                    <a:moveTo>
                      <a:pt x="1448" y="0"/>
                    </a:moveTo>
                    <a:lnTo>
                      <a:pt x="1256" y="13"/>
                    </a:lnTo>
                    <a:lnTo>
                      <a:pt x="1063" y="52"/>
                    </a:lnTo>
                    <a:lnTo>
                      <a:pt x="871" y="116"/>
                    </a:lnTo>
                    <a:lnTo>
                      <a:pt x="692" y="192"/>
                    </a:lnTo>
                    <a:lnTo>
                      <a:pt x="513" y="308"/>
                    </a:lnTo>
                    <a:lnTo>
                      <a:pt x="346" y="436"/>
                    </a:lnTo>
                    <a:lnTo>
                      <a:pt x="180" y="589"/>
                    </a:lnTo>
                    <a:lnTo>
                      <a:pt x="39" y="756"/>
                    </a:lnTo>
                    <a:lnTo>
                      <a:pt x="0" y="820"/>
                    </a:lnTo>
                    <a:lnTo>
                      <a:pt x="0" y="897"/>
                    </a:lnTo>
                    <a:lnTo>
                      <a:pt x="13" y="961"/>
                    </a:lnTo>
                    <a:lnTo>
                      <a:pt x="64" y="1012"/>
                    </a:lnTo>
                    <a:lnTo>
                      <a:pt x="128" y="1051"/>
                    </a:lnTo>
                    <a:lnTo>
                      <a:pt x="193" y="1051"/>
                    </a:lnTo>
                    <a:lnTo>
                      <a:pt x="269" y="1025"/>
                    </a:lnTo>
                    <a:lnTo>
                      <a:pt x="321" y="987"/>
                    </a:lnTo>
                    <a:lnTo>
                      <a:pt x="436" y="846"/>
                    </a:lnTo>
                    <a:lnTo>
                      <a:pt x="577" y="718"/>
                    </a:lnTo>
                    <a:lnTo>
                      <a:pt x="705" y="615"/>
                    </a:lnTo>
                    <a:lnTo>
                      <a:pt x="846" y="538"/>
                    </a:lnTo>
                    <a:lnTo>
                      <a:pt x="999" y="474"/>
                    </a:lnTo>
                    <a:lnTo>
                      <a:pt x="1140" y="423"/>
                    </a:lnTo>
                    <a:lnTo>
                      <a:pt x="1294" y="397"/>
                    </a:lnTo>
                    <a:lnTo>
                      <a:pt x="1448" y="385"/>
                    </a:lnTo>
                    <a:lnTo>
                      <a:pt x="1601" y="397"/>
                    </a:lnTo>
                    <a:lnTo>
                      <a:pt x="1755" y="423"/>
                    </a:lnTo>
                    <a:lnTo>
                      <a:pt x="1909" y="474"/>
                    </a:lnTo>
                    <a:lnTo>
                      <a:pt x="2050" y="538"/>
                    </a:lnTo>
                    <a:lnTo>
                      <a:pt x="2191" y="615"/>
                    </a:lnTo>
                    <a:lnTo>
                      <a:pt x="2331" y="718"/>
                    </a:lnTo>
                    <a:lnTo>
                      <a:pt x="2459" y="846"/>
                    </a:lnTo>
                    <a:lnTo>
                      <a:pt x="2588" y="987"/>
                    </a:lnTo>
                    <a:lnTo>
                      <a:pt x="2613" y="1012"/>
                    </a:lnTo>
                    <a:lnTo>
                      <a:pt x="2652" y="1038"/>
                    </a:lnTo>
                    <a:lnTo>
                      <a:pt x="2690" y="1051"/>
                    </a:lnTo>
                    <a:lnTo>
                      <a:pt x="2728" y="1051"/>
                    </a:lnTo>
                    <a:lnTo>
                      <a:pt x="2780" y="1038"/>
                    </a:lnTo>
                    <a:lnTo>
                      <a:pt x="2844" y="1012"/>
                    </a:lnTo>
                    <a:lnTo>
                      <a:pt x="2882" y="961"/>
                    </a:lnTo>
                    <a:lnTo>
                      <a:pt x="2908" y="897"/>
                    </a:lnTo>
                    <a:lnTo>
                      <a:pt x="2908" y="820"/>
                    </a:lnTo>
                    <a:lnTo>
                      <a:pt x="2869" y="756"/>
                    </a:lnTo>
                    <a:lnTo>
                      <a:pt x="2716" y="589"/>
                    </a:lnTo>
                    <a:lnTo>
                      <a:pt x="2562" y="436"/>
                    </a:lnTo>
                    <a:lnTo>
                      <a:pt x="2395" y="308"/>
                    </a:lnTo>
                    <a:lnTo>
                      <a:pt x="2216" y="192"/>
                    </a:lnTo>
                    <a:lnTo>
                      <a:pt x="2024" y="116"/>
                    </a:lnTo>
                    <a:lnTo>
                      <a:pt x="1845" y="52"/>
                    </a:lnTo>
                    <a:lnTo>
                      <a:pt x="1653" y="13"/>
                    </a:lnTo>
                    <a:lnTo>
                      <a:pt x="14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822;p36">
                <a:extLst>
                  <a:ext uri="{FF2B5EF4-FFF2-40B4-BE49-F238E27FC236}">
                    <a16:creationId xmlns:a16="http://schemas.microsoft.com/office/drawing/2014/main" id="{E3040290-41D1-8F25-C872-B877680BF141}"/>
                  </a:ext>
                </a:extLst>
              </p:cNvPr>
              <p:cNvSpPr/>
              <p:nvPr/>
            </p:nvSpPr>
            <p:spPr>
              <a:xfrm>
                <a:off x="4353735" y="2661239"/>
                <a:ext cx="148555" cy="53451"/>
              </a:xfrm>
              <a:custGeom>
                <a:avLst/>
                <a:gdLst/>
                <a:ahLst/>
                <a:cxnLst/>
                <a:rect l="l" t="t" r="r" b="b"/>
                <a:pathLst>
                  <a:path w="2921" h="1051" extrusionOk="0">
                    <a:moveTo>
                      <a:pt x="1461" y="1"/>
                    </a:moveTo>
                    <a:lnTo>
                      <a:pt x="1269" y="13"/>
                    </a:lnTo>
                    <a:lnTo>
                      <a:pt x="1077" y="52"/>
                    </a:lnTo>
                    <a:lnTo>
                      <a:pt x="884" y="116"/>
                    </a:lnTo>
                    <a:lnTo>
                      <a:pt x="705" y="205"/>
                    </a:lnTo>
                    <a:lnTo>
                      <a:pt x="526" y="308"/>
                    </a:lnTo>
                    <a:lnTo>
                      <a:pt x="359" y="436"/>
                    </a:lnTo>
                    <a:lnTo>
                      <a:pt x="193" y="590"/>
                    </a:lnTo>
                    <a:lnTo>
                      <a:pt x="39" y="756"/>
                    </a:lnTo>
                    <a:lnTo>
                      <a:pt x="13" y="820"/>
                    </a:lnTo>
                    <a:lnTo>
                      <a:pt x="1" y="897"/>
                    </a:lnTo>
                    <a:lnTo>
                      <a:pt x="26" y="961"/>
                    </a:lnTo>
                    <a:lnTo>
                      <a:pt x="78" y="1012"/>
                    </a:lnTo>
                    <a:lnTo>
                      <a:pt x="142" y="1051"/>
                    </a:lnTo>
                    <a:lnTo>
                      <a:pt x="206" y="1051"/>
                    </a:lnTo>
                    <a:lnTo>
                      <a:pt x="270" y="1038"/>
                    </a:lnTo>
                    <a:lnTo>
                      <a:pt x="334" y="987"/>
                    </a:lnTo>
                    <a:lnTo>
                      <a:pt x="449" y="846"/>
                    </a:lnTo>
                    <a:lnTo>
                      <a:pt x="577" y="731"/>
                    </a:lnTo>
                    <a:lnTo>
                      <a:pt x="718" y="628"/>
                    </a:lnTo>
                    <a:lnTo>
                      <a:pt x="859" y="538"/>
                    </a:lnTo>
                    <a:lnTo>
                      <a:pt x="1012" y="474"/>
                    </a:lnTo>
                    <a:lnTo>
                      <a:pt x="1153" y="423"/>
                    </a:lnTo>
                    <a:lnTo>
                      <a:pt x="1307" y="398"/>
                    </a:lnTo>
                    <a:lnTo>
                      <a:pt x="1461" y="385"/>
                    </a:lnTo>
                    <a:lnTo>
                      <a:pt x="1614" y="398"/>
                    </a:lnTo>
                    <a:lnTo>
                      <a:pt x="1768" y="423"/>
                    </a:lnTo>
                    <a:lnTo>
                      <a:pt x="1922" y="474"/>
                    </a:lnTo>
                    <a:lnTo>
                      <a:pt x="2063" y="538"/>
                    </a:lnTo>
                    <a:lnTo>
                      <a:pt x="2204" y="628"/>
                    </a:lnTo>
                    <a:lnTo>
                      <a:pt x="2345" y="731"/>
                    </a:lnTo>
                    <a:lnTo>
                      <a:pt x="2473" y="846"/>
                    </a:lnTo>
                    <a:lnTo>
                      <a:pt x="2588" y="987"/>
                    </a:lnTo>
                    <a:lnTo>
                      <a:pt x="2626" y="1012"/>
                    </a:lnTo>
                    <a:lnTo>
                      <a:pt x="2652" y="1038"/>
                    </a:lnTo>
                    <a:lnTo>
                      <a:pt x="2690" y="1051"/>
                    </a:lnTo>
                    <a:lnTo>
                      <a:pt x="2793" y="1051"/>
                    </a:lnTo>
                    <a:lnTo>
                      <a:pt x="2844" y="1012"/>
                    </a:lnTo>
                    <a:lnTo>
                      <a:pt x="2895" y="961"/>
                    </a:lnTo>
                    <a:lnTo>
                      <a:pt x="2921" y="897"/>
                    </a:lnTo>
                    <a:lnTo>
                      <a:pt x="2908" y="820"/>
                    </a:lnTo>
                    <a:lnTo>
                      <a:pt x="2882" y="756"/>
                    </a:lnTo>
                    <a:lnTo>
                      <a:pt x="2729" y="590"/>
                    </a:lnTo>
                    <a:lnTo>
                      <a:pt x="2562" y="436"/>
                    </a:lnTo>
                    <a:lnTo>
                      <a:pt x="2396" y="308"/>
                    </a:lnTo>
                    <a:lnTo>
                      <a:pt x="2229" y="205"/>
                    </a:lnTo>
                    <a:lnTo>
                      <a:pt x="2037" y="116"/>
                    </a:lnTo>
                    <a:lnTo>
                      <a:pt x="1845" y="52"/>
                    </a:lnTo>
                    <a:lnTo>
                      <a:pt x="1653" y="13"/>
                    </a:lnTo>
                    <a:lnTo>
                      <a:pt x="14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823;p36">
                <a:extLst>
                  <a:ext uri="{FF2B5EF4-FFF2-40B4-BE49-F238E27FC236}">
                    <a16:creationId xmlns:a16="http://schemas.microsoft.com/office/drawing/2014/main" id="{F286355F-54AE-1894-5776-8832A04A6179}"/>
                  </a:ext>
                </a:extLst>
              </p:cNvPr>
              <p:cNvSpPr/>
              <p:nvPr/>
            </p:nvSpPr>
            <p:spPr>
              <a:xfrm>
                <a:off x="4596067" y="2661239"/>
                <a:ext cx="148555" cy="53451"/>
              </a:xfrm>
              <a:custGeom>
                <a:avLst/>
                <a:gdLst/>
                <a:ahLst/>
                <a:cxnLst/>
                <a:rect l="l" t="t" r="r" b="b"/>
                <a:pathLst>
                  <a:path w="2921" h="1051" extrusionOk="0">
                    <a:moveTo>
                      <a:pt x="1460" y="1"/>
                    </a:moveTo>
                    <a:lnTo>
                      <a:pt x="1268" y="13"/>
                    </a:lnTo>
                    <a:lnTo>
                      <a:pt x="1076" y="52"/>
                    </a:lnTo>
                    <a:lnTo>
                      <a:pt x="884" y="116"/>
                    </a:lnTo>
                    <a:lnTo>
                      <a:pt x="692" y="205"/>
                    </a:lnTo>
                    <a:lnTo>
                      <a:pt x="525" y="308"/>
                    </a:lnTo>
                    <a:lnTo>
                      <a:pt x="346" y="436"/>
                    </a:lnTo>
                    <a:lnTo>
                      <a:pt x="192" y="590"/>
                    </a:lnTo>
                    <a:lnTo>
                      <a:pt x="39" y="756"/>
                    </a:lnTo>
                    <a:lnTo>
                      <a:pt x="13" y="820"/>
                    </a:lnTo>
                    <a:lnTo>
                      <a:pt x="0" y="897"/>
                    </a:lnTo>
                    <a:lnTo>
                      <a:pt x="26" y="961"/>
                    </a:lnTo>
                    <a:lnTo>
                      <a:pt x="77" y="1012"/>
                    </a:lnTo>
                    <a:lnTo>
                      <a:pt x="141" y="1051"/>
                    </a:lnTo>
                    <a:lnTo>
                      <a:pt x="205" y="1051"/>
                    </a:lnTo>
                    <a:lnTo>
                      <a:pt x="269" y="1038"/>
                    </a:lnTo>
                    <a:lnTo>
                      <a:pt x="333" y="987"/>
                    </a:lnTo>
                    <a:lnTo>
                      <a:pt x="448" y="846"/>
                    </a:lnTo>
                    <a:lnTo>
                      <a:pt x="577" y="731"/>
                    </a:lnTo>
                    <a:lnTo>
                      <a:pt x="717" y="628"/>
                    </a:lnTo>
                    <a:lnTo>
                      <a:pt x="858" y="538"/>
                    </a:lnTo>
                    <a:lnTo>
                      <a:pt x="999" y="474"/>
                    </a:lnTo>
                    <a:lnTo>
                      <a:pt x="1153" y="423"/>
                    </a:lnTo>
                    <a:lnTo>
                      <a:pt x="1307" y="398"/>
                    </a:lnTo>
                    <a:lnTo>
                      <a:pt x="1460" y="385"/>
                    </a:lnTo>
                    <a:lnTo>
                      <a:pt x="1614" y="398"/>
                    </a:lnTo>
                    <a:lnTo>
                      <a:pt x="1768" y="423"/>
                    </a:lnTo>
                    <a:lnTo>
                      <a:pt x="1909" y="474"/>
                    </a:lnTo>
                    <a:lnTo>
                      <a:pt x="2062" y="538"/>
                    </a:lnTo>
                    <a:lnTo>
                      <a:pt x="2203" y="628"/>
                    </a:lnTo>
                    <a:lnTo>
                      <a:pt x="2344" y="731"/>
                    </a:lnTo>
                    <a:lnTo>
                      <a:pt x="2472" y="846"/>
                    </a:lnTo>
                    <a:lnTo>
                      <a:pt x="2587" y="987"/>
                    </a:lnTo>
                    <a:lnTo>
                      <a:pt x="2626" y="1012"/>
                    </a:lnTo>
                    <a:lnTo>
                      <a:pt x="2651" y="1038"/>
                    </a:lnTo>
                    <a:lnTo>
                      <a:pt x="2690" y="1051"/>
                    </a:lnTo>
                    <a:lnTo>
                      <a:pt x="2792" y="1051"/>
                    </a:lnTo>
                    <a:lnTo>
                      <a:pt x="2844" y="1012"/>
                    </a:lnTo>
                    <a:lnTo>
                      <a:pt x="2895" y="961"/>
                    </a:lnTo>
                    <a:lnTo>
                      <a:pt x="2920" y="897"/>
                    </a:lnTo>
                    <a:lnTo>
                      <a:pt x="2908" y="820"/>
                    </a:lnTo>
                    <a:lnTo>
                      <a:pt x="2882" y="756"/>
                    </a:lnTo>
                    <a:lnTo>
                      <a:pt x="2728" y="590"/>
                    </a:lnTo>
                    <a:lnTo>
                      <a:pt x="2562" y="436"/>
                    </a:lnTo>
                    <a:lnTo>
                      <a:pt x="2395" y="308"/>
                    </a:lnTo>
                    <a:lnTo>
                      <a:pt x="2216" y="205"/>
                    </a:lnTo>
                    <a:lnTo>
                      <a:pt x="2037" y="116"/>
                    </a:lnTo>
                    <a:lnTo>
                      <a:pt x="1845" y="52"/>
                    </a:lnTo>
                    <a:lnTo>
                      <a:pt x="1652" y="13"/>
                    </a:lnTo>
                    <a:lnTo>
                      <a:pt x="14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824;p36">
                <a:extLst>
                  <a:ext uri="{FF2B5EF4-FFF2-40B4-BE49-F238E27FC236}">
                    <a16:creationId xmlns:a16="http://schemas.microsoft.com/office/drawing/2014/main" id="{3CBBAB6A-CDBC-FA94-9004-1402B48D0DD7}"/>
                  </a:ext>
                </a:extLst>
              </p:cNvPr>
              <p:cNvSpPr/>
              <p:nvPr/>
            </p:nvSpPr>
            <p:spPr>
              <a:xfrm>
                <a:off x="3805297" y="2135584"/>
                <a:ext cx="282768" cy="62606"/>
              </a:xfrm>
              <a:custGeom>
                <a:avLst/>
                <a:gdLst/>
                <a:ahLst/>
                <a:cxnLst/>
                <a:rect l="l" t="t" r="r" b="b"/>
                <a:pathLst>
                  <a:path w="5560" h="1231" extrusionOk="0">
                    <a:moveTo>
                      <a:pt x="0" y="1"/>
                    </a:moveTo>
                    <a:lnTo>
                      <a:pt x="0" y="1230"/>
                    </a:lnTo>
                    <a:lnTo>
                      <a:pt x="5559" y="1230"/>
                    </a:lnTo>
                    <a:lnTo>
                      <a:pt x="5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825;p36">
                <a:extLst>
                  <a:ext uri="{FF2B5EF4-FFF2-40B4-BE49-F238E27FC236}">
                    <a16:creationId xmlns:a16="http://schemas.microsoft.com/office/drawing/2014/main" id="{8C2599C1-6992-2751-B581-5DEFA94A25D5}"/>
                  </a:ext>
                </a:extLst>
              </p:cNvPr>
              <p:cNvSpPr/>
              <p:nvPr/>
            </p:nvSpPr>
            <p:spPr>
              <a:xfrm>
                <a:off x="3976582" y="3788734"/>
                <a:ext cx="1190778" cy="100393"/>
              </a:xfrm>
              <a:custGeom>
                <a:avLst/>
                <a:gdLst/>
                <a:ahLst/>
                <a:cxnLst/>
                <a:rect l="l" t="t" r="r" b="b"/>
                <a:pathLst>
                  <a:path w="23414" h="1974" extrusionOk="0">
                    <a:moveTo>
                      <a:pt x="1551" y="1"/>
                    </a:moveTo>
                    <a:lnTo>
                      <a:pt x="1371" y="27"/>
                    </a:lnTo>
                    <a:lnTo>
                      <a:pt x="1218" y="78"/>
                    </a:lnTo>
                    <a:lnTo>
                      <a:pt x="1051" y="129"/>
                    </a:lnTo>
                    <a:lnTo>
                      <a:pt x="910" y="206"/>
                    </a:lnTo>
                    <a:lnTo>
                      <a:pt x="769" y="296"/>
                    </a:lnTo>
                    <a:lnTo>
                      <a:pt x="629" y="385"/>
                    </a:lnTo>
                    <a:lnTo>
                      <a:pt x="513" y="500"/>
                    </a:lnTo>
                    <a:lnTo>
                      <a:pt x="398" y="616"/>
                    </a:lnTo>
                    <a:lnTo>
                      <a:pt x="296" y="757"/>
                    </a:lnTo>
                    <a:lnTo>
                      <a:pt x="219" y="898"/>
                    </a:lnTo>
                    <a:lnTo>
                      <a:pt x="142" y="1038"/>
                    </a:lnTo>
                    <a:lnTo>
                      <a:pt x="78" y="1205"/>
                    </a:lnTo>
                    <a:lnTo>
                      <a:pt x="39" y="1371"/>
                    </a:lnTo>
                    <a:lnTo>
                      <a:pt x="14" y="1538"/>
                    </a:lnTo>
                    <a:lnTo>
                      <a:pt x="1" y="1717"/>
                    </a:lnTo>
                    <a:lnTo>
                      <a:pt x="1" y="1973"/>
                    </a:lnTo>
                    <a:lnTo>
                      <a:pt x="23414" y="1973"/>
                    </a:lnTo>
                    <a:lnTo>
                      <a:pt x="23414" y="1717"/>
                    </a:lnTo>
                    <a:lnTo>
                      <a:pt x="23414" y="1538"/>
                    </a:lnTo>
                    <a:lnTo>
                      <a:pt x="23388" y="1371"/>
                    </a:lnTo>
                    <a:lnTo>
                      <a:pt x="23337" y="1205"/>
                    </a:lnTo>
                    <a:lnTo>
                      <a:pt x="23286" y="1038"/>
                    </a:lnTo>
                    <a:lnTo>
                      <a:pt x="23209" y="898"/>
                    </a:lnTo>
                    <a:lnTo>
                      <a:pt x="23119" y="757"/>
                    </a:lnTo>
                    <a:lnTo>
                      <a:pt x="23029" y="616"/>
                    </a:lnTo>
                    <a:lnTo>
                      <a:pt x="22914" y="500"/>
                    </a:lnTo>
                    <a:lnTo>
                      <a:pt x="22799" y="385"/>
                    </a:lnTo>
                    <a:lnTo>
                      <a:pt x="22658" y="296"/>
                    </a:lnTo>
                    <a:lnTo>
                      <a:pt x="22517" y="206"/>
                    </a:lnTo>
                    <a:lnTo>
                      <a:pt x="22376" y="129"/>
                    </a:lnTo>
                    <a:lnTo>
                      <a:pt x="22210" y="78"/>
                    </a:lnTo>
                    <a:lnTo>
                      <a:pt x="22043" y="27"/>
                    </a:lnTo>
                    <a:lnTo>
                      <a:pt x="218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1826;p36">
              <a:extLst>
                <a:ext uri="{FF2B5EF4-FFF2-40B4-BE49-F238E27FC236}">
                  <a16:creationId xmlns:a16="http://schemas.microsoft.com/office/drawing/2014/main" id="{5F47B13A-E286-EAC9-41A0-E41331BE7F57}"/>
                </a:ext>
              </a:extLst>
            </p:cNvPr>
            <p:cNvSpPr/>
            <p:nvPr/>
          </p:nvSpPr>
          <p:spPr>
            <a:xfrm>
              <a:off x="3954300" y="28083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7;p36">
              <a:extLst>
                <a:ext uri="{FF2B5EF4-FFF2-40B4-BE49-F238E27FC236}">
                  <a16:creationId xmlns:a16="http://schemas.microsoft.com/office/drawing/2014/main" id="{65C24F6B-B0B5-91A9-5CCE-2FCB32F476EC}"/>
                </a:ext>
              </a:extLst>
            </p:cNvPr>
            <p:cNvSpPr/>
            <p:nvPr/>
          </p:nvSpPr>
          <p:spPr>
            <a:xfrm>
              <a:off x="5754525" y="43704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12</a:t>
            </a:r>
          </a:p>
        </p:txBody>
      </p:sp>
      <p:sp>
        <p:nvSpPr>
          <p:cNvPr id="6" name="TextBox 5">
            <a:extLst>
              <a:ext uri="{FF2B5EF4-FFF2-40B4-BE49-F238E27FC236}">
                <a16:creationId xmlns:a16="http://schemas.microsoft.com/office/drawing/2014/main" id="{C9105BA6-F205-2475-6CC4-411D0DDF0600}"/>
              </a:ext>
            </a:extLst>
          </p:cNvPr>
          <p:cNvSpPr txBox="1"/>
          <p:nvPr/>
        </p:nvSpPr>
        <p:spPr>
          <a:xfrm>
            <a:off x="3930018" y="1629056"/>
            <a:ext cx="3734566" cy="3488776"/>
          </a:xfrm>
          <a:prstGeom prst="rect">
            <a:avLst/>
          </a:prstGeom>
          <a:noFill/>
        </p:spPr>
        <p:txBody>
          <a:bodyPr wrap="square" rtlCol="0">
            <a:spAutoFit/>
          </a:bodyPr>
          <a:lstStyle/>
          <a:p>
            <a:pPr marL="0" marR="0">
              <a:spcBef>
                <a:spcPts val="0"/>
              </a:spcBef>
              <a:spcAft>
                <a:spcPts val="0"/>
              </a:spcAft>
            </a:pPr>
            <a:r>
              <a:rPr lang="en-US" sz="16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enum</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dht11_status</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p>
          <a:p>
            <a:pPr marL="0" marR="0">
              <a:spcBef>
                <a:spcPts val="0"/>
              </a:spcBef>
              <a:spcAft>
                <a:spcPts val="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DHT11_CRC_ERROR</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2</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DHT11_TIMEOUT_ERROR</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DHT11_OK</a:t>
            </a:r>
            <a:r>
              <a:rPr lang="en-US" sz="16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struct</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dht11_reading</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status</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temperature</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humidity</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p>
          <a:p>
            <a:pPr marL="0" marR="0">
              <a:spcBef>
                <a:spcPts val="0"/>
              </a:spcBef>
              <a:spcAft>
                <a:spcPts val="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p>
          <a:p>
            <a:pPr marL="0" marR="0">
              <a:lnSpc>
                <a:spcPts val="1425"/>
              </a:lnSpc>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5B329B8E-0BC9-7018-7848-38690F44E6D5}"/>
              </a:ext>
            </a:extLst>
          </p:cNvPr>
          <p:cNvSpPr txBox="1"/>
          <p:nvPr/>
        </p:nvSpPr>
        <p:spPr>
          <a:xfrm>
            <a:off x="3186070" y="1059906"/>
            <a:ext cx="4805464" cy="369332"/>
          </a:xfrm>
          <a:prstGeom prst="rect">
            <a:avLst/>
          </a:prstGeom>
          <a:noFill/>
        </p:spPr>
        <p:txBody>
          <a:bodyPr wrap="square" rtlCol="0">
            <a:spAutoFit/>
          </a:bodyPr>
          <a:lstStyle/>
          <a:p>
            <a:r>
              <a:rPr lang="en-US" sz="1800" b="1" dirty="0" err="1">
                <a:latin typeface="Fira Sans Extra Condensed"/>
                <a:sym typeface="Fira Sans Extra Condensed"/>
              </a:rPr>
              <a:t>Các</a:t>
            </a:r>
            <a:r>
              <a:rPr lang="en-US" sz="1800" b="1" dirty="0">
                <a:latin typeface="Fira Sans Extra Condensed"/>
                <a:sym typeface="Fira Sans Extra Condensed"/>
              </a:rPr>
              <a:t> </a:t>
            </a:r>
            <a:r>
              <a:rPr lang="en-US" sz="1800" b="1" dirty="0" err="1">
                <a:latin typeface="Fira Sans Extra Condensed"/>
                <a:sym typeface="Fira Sans Extra Condensed"/>
              </a:rPr>
              <a:t>trạng</a:t>
            </a:r>
            <a:r>
              <a:rPr lang="en-US" sz="1800" b="1" dirty="0">
                <a:latin typeface="Fira Sans Extra Condensed"/>
                <a:sym typeface="Fira Sans Extra Condensed"/>
              </a:rPr>
              <a:t> </a:t>
            </a:r>
            <a:r>
              <a:rPr lang="en-US" sz="1800" b="1" dirty="0" err="1">
                <a:latin typeface="Fira Sans Extra Condensed"/>
                <a:sym typeface="Fira Sans Extra Condensed"/>
              </a:rPr>
              <a:t>thái</a:t>
            </a:r>
            <a:r>
              <a:rPr lang="en-US" sz="1800" b="1" dirty="0">
                <a:latin typeface="Fira Sans Extra Condensed"/>
                <a:sym typeface="Fira Sans Extra Condensed"/>
              </a:rPr>
              <a:t> </a:t>
            </a:r>
            <a:r>
              <a:rPr lang="en-US" sz="1800" b="1" dirty="0" err="1">
                <a:latin typeface="Fira Sans Extra Condensed"/>
                <a:sym typeface="Fira Sans Extra Condensed"/>
              </a:rPr>
              <a:t>và</a:t>
            </a:r>
            <a:r>
              <a:rPr lang="en-US" sz="1800" b="1" dirty="0">
                <a:latin typeface="Fira Sans Extra Condensed"/>
                <a:sym typeface="Fira Sans Extra Condensed"/>
              </a:rPr>
              <a:t> </a:t>
            </a:r>
            <a:r>
              <a:rPr lang="en-US" sz="1800" b="1" dirty="0" err="1">
                <a:latin typeface="Fira Sans Extra Condensed"/>
                <a:sym typeface="Fira Sans Extra Condensed"/>
              </a:rPr>
              <a:t>thông</a:t>
            </a:r>
            <a:r>
              <a:rPr lang="en-US" sz="1800" b="1" dirty="0">
                <a:latin typeface="Fira Sans Extra Condensed"/>
                <a:sym typeface="Fira Sans Extra Condensed"/>
              </a:rPr>
              <a:t> </a:t>
            </a:r>
            <a:r>
              <a:rPr lang="en-US" sz="1800" b="1" dirty="0" err="1">
                <a:latin typeface="Fira Sans Extra Condensed"/>
                <a:sym typeface="Fira Sans Extra Condensed"/>
              </a:rPr>
              <a:t>số</a:t>
            </a:r>
            <a:r>
              <a:rPr lang="en-US" sz="1800" b="1" dirty="0">
                <a:latin typeface="Fira Sans Extra Condensed"/>
                <a:sym typeface="Fira Sans Extra Condensed"/>
              </a:rPr>
              <a:t> </a:t>
            </a:r>
            <a:r>
              <a:rPr lang="en-US" sz="1800" b="1" dirty="0" err="1">
                <a:latin typeface="Fira Sans Extra Condensed"/>
                <a:sym typeface="Fira Sans Extra Condensed"/>
              </a:rPr>
              <a:t>quan</a:t>
            </a:r>
            <a:r>
              <a:rPr lang="en-US" sz="1800" b="1" dirty="0">
                <a:latin typeface="Fira Sans Extra Condensed"/>
                <a:sym typeface="Fira Sans Extra Condensed"/>
              </a:rPr>
              <a:t> </a:t>
            </a:r>
            <a:r>
              <a:rPr lang="en-US" sz="1800" b="1" dirty="0" err="1">
                <a:latin typeface="Fira Sans Extra Condensed"/>
                <a:sym typeface="Fira Sans Extra Condensed"/>
              </a:rPr>
              <a:t>trọng</a:t>
            </a:r>
            <a:r>
              <a:rPr lang="en-US" sz="1800" b="1" dirty="0">
                <a:latin typeface="Fira Sans Extra Condensed"/>
                <a:sym typeface="Fira Sans Extra Condensed"/>
              </a:rPr>
              <a:t> </a:t>
            </a:r>
            <a:r>
              <a:rPr lang="en-US" sz="1800" b="1" dirty="0" err="1">
                <a:latin typeface="Fira Sans Extra Condensed"/>
                <a:sym typeface="Fira Sans Extra Condensed"/>
              </a:rPr>
              <a:t>khi</a:t>
            </a:r>
            <a:r>
              <a:rPr lang="en-US" sz="1800" b="1" dirty="0">
                <a:latin typeface="Fira Sans Extra Condensed"/>
                <a:sym typeface="Fira Sans Extra Condensed"/>
              </a:rPr>
              <a:t> </a:t>
            </a:r>
            <a:r>
              <a:rPr lang="en-US" sz="1800" b="1" dirty="0" err="1">
                <a:latin typeface="Fira Sans Extra Condensed"/>
                <a:sym typeface="Fira Sans Extra Condensed"/>
              </a:rPr>
              <a:t>đọc</a:t>
            </a:r>
            <a:r>
              <a:rPr lang="en-US" sz="1800" b="1" dirty="0">
                <a:latin typeface="Fira Sans Extra Condensed"/>
                <a:sym typeface="Fira Sans Extra Condensed"/>
              </a:rPr>
              <a:t> DHT11</a:t>
            </a:r>
            <a:endParaRPr lang="en-US" sz="1800" dirty="0"/>
          </a:p>
        </p:txBody>
      </p:sp>
    </p:spTree>
    <p:extLst>
      <p:ext uri="{BB962C8B-B14F-4D97-AF65-F5344CB8AC3E}">
        <p14:creationId xmlns:p14="http://schemas.microsoft.com/office/powerpoint/2010/main" val="295244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13</a:t>
            </a:r>
          </a:p>
        </p:txBody>
      </p:sp>
      <p:sp>
        <p:nvSpPr>
          <p:cNvPr id="6" name="TextBox 5">
            <a:extLst>
              <a:ext uri="{FF2B5EF4-FFF2-40B4-BE49-F238E27FC236}">
                <a16:creationId xmlns:a16="http://schemas.microsoft.com/office/drawing/2014/main" id="{C9105BA6-F205-2475-6CC4-411D0DDF0600}"/>
              </a:ext>
            </a:extLst>
          </p:cNvPr>
          <p:cNvSpPr txBox="1"/>
          <p:nvPr/>
        </p:nvSpPr>
        <p:spPr>
          <a:xfrm>
            <a:off x="544752" y="1112464"/>
            <a:ext cx="8054496" cy="3847207"/>
          </a:xfrm>
          <a:prstGeom prst="rect">
            <a:avLst/>
          </a:prstGeom>
          <a:noFill/>
        </p:spPr>
        <p:txBody>
          <a:bodyPr wrap="square" rtlCol="0">
            <a:spAutoFit/>
          </a:bodyPr>
          <a:lstStyle/>
          <a:p>
            <a:pPr marL="0" marR="0">
              <a:spcBef>
                <a:spcPts val="0"/>
              </a:spcBef>
              <a:spcAft>
                <a:spcPts val="0"/>
              </a:spcAft>
            </a:pPr>
            <a:r>
              <a:rPr lang="en-US"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struct</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dht11_reading</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6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timeoutError</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struct</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dht11_reading</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timeoutError</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DHT11_TIMEOUT_ERROR</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timeoutError</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struct</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dht11_reading</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6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crcError</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struct</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dht11_reading</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crcError</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DHT11_CRC_ERROR</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6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6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crcError</a:t>
            </a: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p>
          <a:p>
            <a:pPr marL="0" marR="0">
              <a:spcBef>
                <a:spcPts val="0"/>
              </a:spcBef>
              <a:spcAft>
                <a:spcPts val="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pt-BR"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gpio_num_t</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dht_gpio</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pt-BR"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6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DHT11_init</a:t>
            </a: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6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gpio_num_t</a:t>
            </a: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6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gpio_num</a:t>
            </a: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6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6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6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6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6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dht_gpio</a:t>
            </a: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6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6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gpio_num</a:t>
            </a:r>
            <a:r>
              <a:rPr lang="pt-BR" sz="16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7AFCCF69-AB19-ACDE-6917-A7EB0A82A5D2}"/>
              </a:ext>
            </a:extLst>
          </p:cNvPr>
          <p:cNvSpPr txBox="1"/>
          <p:nvPr/>
        </p:nvSpPr>
        <p:spPr>
          <a:xfrm>
            <a:off x="535781" y="100013"/>
            <a:ext cx="8072438" cy="878767"/>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Các</a:t>
            </a:r>
            <a:r>
              <a:rPr lang="en-US" sz="1800" b="1" dirty="0">
                <a:latin typeface="Fira Sans Extra Condensed"/>
                <a:sym typeface="Fira Sans Extra Condensed"/>
              </a:rPr>
              <a:t> </a:t>
            </a:r>
            <a:r>
              <a:rPr lang="en-US" sz="1800" b="1" dirty="0" err="1">
                <a:latin typeface="Fira Sans Extra Condensed"/>
                <a:sym typeface="Fira Sans Extra Condensed"/>
              </a:rPr>
              <a:t>hàm</a:t>
            </a:r>
            <a:r>
              <a:rPr lang="en-US" sz="1800" b="1" dirty="0">
                <a:latin typeface="Fira Sans Extra Condensed"/>
                <a:sym typeface="Fira Sans Extra Condensed"/>
              </a:rPr>
              <a:t> </a:t>
            </a:r>
            <a:r>
              <a:rPr lang="en-US" sz="1800" b="1" dirty="0" err="1">
                <a:latin typeface="Fira Sans Extra Condensed"/>
                <a:sym typeface="Fira Sans Extra Condensed"/>
              </a:rPr>
              <a:t>trả</a:t>
            </a:r>
            <a:r>
              <a:rPr lang="en-US" sz="1800" b="1" dirty="0">
                <a:latin typeface="Fira Sans Extra Condensed"/>
                <a:sym typeface="Fira Sans Extra Condensed"/>
              </a:rPr>
              <a:t> </a:t>
            </a:r>
            <a:r>
              <a:rPr lang="en-US" sz="1800" b="1" dirty="0" err="1">
                <a:latin typeface="Fira Sans Extra Condensed"/>
                <a:sym typeface="Fira Sans Extra Condensed"/>
              </a:rPr>
              <a:t>về</a:t>
            </a:r>
            <a:r>
              <a:rPr lang="en-US" sz="1800" b="1" dirty="0">
                <a:latin typeface="Fira Sans Extra Condensed"/>
                <a:sym typeface="Fira Sans Extra Condensed"/>
              </a:rPr>
              <a:t> </a:t>
            </a:r>
            <a:r>
              <a:rPr lang="en-US" sz="1800" b="1" dirty="0" err="1">
                <a:latin typeface="Fira Sans Extra Condensed"/>
                <a:sym typeface="Fira Sans Extra Condensed"/>
              </a:rPr>
              <a:t>tương</a:t>
            </a:r>
            <a:r>
              <a:rPr lang="en-US" sz="1800" b="1" dirty="0">
                <a:latin typeface="Fira Sans Extra Condensed"/>
                <a:sym typeface="Fira Sans Extra Condensed"/>
              </a:rPr>
              <a:t> </a:t>
            </a:r>
            <a:r>
              <a:rPr lang="en-US" sz="1800" b="1" dirty="0" err="1">
                <a:latin typeface="Fira Sans Extra Condensed"/>
                <a:sym typeface="Fira Sans Extra Condensed"/>
              </a:rPr>
              <a:t>ứng</a:t>
            </a:r>
            <a:r>
              <a:rPr lang="en-US" sz="1800" b="1" dirty="0">
                <a:latin typeface="Fira Sans Extra Condensed"/>
                <a:sym typeface="Fira Sans Extra Condensed"/>
              </a:rPr>
              <a:t> </a:t>
            </a:r>
            <a:r>
              <a:rPr lang="en-US" sz="1800" b="1" dirty="0" err="1">
                <a:latin typeface="Fira Sans Extra Condensed"/>
                <a:sym typeface="Fira Sans Extra Condensed"/>
              </a:rPr>
              <a:t>với</a:t>
            </a:r>
            <a:r>
              <a:rPr lang="en-US" sz="1800" b="1" dirty="0">
                <a:latin typeface="Fira Sans Extra Condensed"/>
                <a:sym typeface="Fira Sans Extra Condensed"/>
              </a:rPr>
              <a:t> 2 </a:t>
            </a:r>
            <a:r>
              <a:rPr lang="en-US" sz="1800" b="1" dirty="0" err="1">
                <a:latin typeface="Fira Sans Extra Condensed"/>
                <a:sym typeface="Fira Sans Extra Condensed"/>
              </a:rPr>
              <a:t>loại</a:t>
            </a:r>
            <a:r>
              <a:rPr lang="en-US" sz="1800" b="1" dirty="0">
                <a:latin typeface="Fira Sans Extra Condensed"/>
                <a:sym typeface="Fira Sans Extra Condensed"/>
              </a:rPr>
              <a:t> </a:t>
            </a:r>
            <a:r>
              <a:rPr lang="en-US" sz="1800" b="1" dirty="0" err="1">
                <a:latin typeface="Fira Sans Extra Condensed"/>
                <a:sym typeface="Fira Sans Extra Condensed"/>
              </a:rPr>
              <a:t>lỗi</a:t>
            </a:r>
            <a:r>
              <a:rPr lang="en-US" sz="1800" b="1" dirty="0">
                <a:latin typeface="Fira Sans Extra Condensed"/>
                <a:sym typeface="Fira Sans Extra Condensed"/>
              </a:rPr>
              <a:t> </a:t>
            </a:r>
          </a:p>
          <a:p>
            <a:pPr algn="ctr">
              <a:lnSpc>
                <a:spcPct val="150000"/>
              </a:lnSpc>
            </a:pPr>
            <a:r>
              <a:rPr lang="en-US" sz="1800" b="1" dirty="0" err="1">
                <a:latin typeface="Fira Sans Extra Condensed"/>
                <a:sym typeface="Fira Sans Extra Condensed"/>
              </a:rPr>
              <a:t>Lựa</a:t>
            </a:r>
            <a:r>
              <a:rPr lang="en-US" sz="1800" b="1" dirty="0">
                <a:latin typeface="Fira Sans Extra Condensed"/>
                <a:sym typeface="Fira Sans Extra Condensed"/>
              </a:rPr>
              <a:t> </a:t>
            </a:r>
            <a:r>
              <a:rPr lang="en-US" sz="1800" b="1" dirty="0" err="1">
                <a:latin typeface="Fira Sans Extra Condensed"/>
                <a:sym typeface="Fira Sans Extra Condensed"/>
              </a:rPr>
              <a:t>chọn</a:t>
            </a:r>
            <a:r>
              <a:rPr lang="en-US" sz="1800" b="1" dirty="0">
                <a:latin typeface="Fira Sans Extra Condensed"/>
                <a:sym typeface="Fira Sans Extra Condensed"/>
              </a:rPr>
              <a:t> GPIO </a:t>
            </a:r>
            <a:r>
              <a:rPr lang="en-US" sz="1800" b="1" dirty="0" err="1">
                <a:latin typeface="Fira Sans Extra Condensed"/>
                <a:sym typeface="Fira Sans Extra Condensed"/>
              </a:rPr>
              <a:t>giao</a:t>
            </a:r>
            <a:r>
              <a:rPr lang="en-US" sz="1800" b="1" dirty="0">
                <a:latin typeface="Fira Sans Extra Condensed"/>
                <a:sym typeface="Fira Sans Extra Condensed"/>
              </a:rPr>
              <a:t> </a:t>
            </a:r>
            <a:r>
              <a:rPr lang="en-US" sz="1800" b="1" dirty="0" err="1">
                <a:latin typeface="Fira Sans Extra Condensed"/>
                <a:sym typeface="Fira Sans Extra Condensed"/>
              </a:rPr>
              <a:t>tiếp</a:t>
            </a:r>
            <a:r>
              <a:rPr lang="en-US" sz="1800" b="1" dirty="0">
                <a:latin typeface="Fira Sans Extra Condensed"/>
                <a:sym typeface="Fira Sans Extra Condensed"/>
              </a:rPr>
              <a:t> </a:t>
            </a:r>
            <a:r>
              <a:rPr lang="en-US" sz="1800" b="1" dirty="0" err="1">
                <a:latin typeface="Fira Sans Extra Condensed"/>
                <a:sym typeface="Fira Sans Extra Condensed"/>
              </a:rPr>
              <a:t>với</a:t>
            </a:r>
            <a:r>
              <a:rPr lang="en-US" sz="1800" b="1" dirty="0">
                <a:latin typeface="Fira Sans Extra Condensed"/>
                <a:sym typeface="Fira Sans Extra Condensed"/>
              </a:rPr>
              <a:t> DHT11</a:t>
            </a:r>
            <a:endParaRPr lang="en-US" sz="1800" dirty="0"/>
          </a:p>
        </p:txBody>
      </p:sp>
    </p:spTree>
    <p:extLst>
      <p:ext uri="{BB962C8B-B14F-4D97-AF65-F5344CB8AC3E}">
        <p14:creationId xmlns:p14="http://schemas.microsoft.com/office/powerpoint/2010/main" val="660495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14</a:t>
            </a:r>
          </a:p>
        </p:txBody>
      </p:sp>
      <p:sp>
        <p:nvSpPr>
          <p:cNvPr id="6" name="TextBox 5">
            <a:extLst>
              <a:ext uri="{FF2B5EF4-FFF2-40B4-BE49-F238E27FC236}">
                <a16:creationId xmlns:a16="http://schemas.microsoft.com/office/drawing/2014/main" id="{C9105BA6-F205-2475-6CC4-411D0DDF0600}"/>
              </a:ext>
            </a:extLst>
          </p:cNvPr>
          <p:cNvSpPr txBox="1"/>
          <p:nvPr/>
        </p:nvSpPr>
        <p:spPr>
          <a:xfrm>
            <a:off x="467998" y="810458"/>
            <a:ext cx="8504552" cy="4247317"/>
          </a:xfrm>
          <a:prstGeom prst="rect">
            <a:avLst/>
          </a:prstGeom>
          <a:noFill/>
        </p:spPr>
        <p:txBody>
          <a:bodyPr wrap="square" rtlCol="0">
            <a:spAutoFit/>
          </a:bodyPr>
          <a:lstStyle/>
          <a:p>
            <a:pPr marL="0" marR="0">
              <a:spcBef>
                <a:spcPts val="0"/>
              </a:spcBef>
              <a:spcAft>
                <a:spcPts val="0"/>
              </a:spcAft>
            </a:pP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waitOrTimeout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uint16_t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microSeconds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micros_ticks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while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gpio_get_level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dht_gpio</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micros_ticks</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microSeconds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DHT11_TIMEOUT_ERROR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ets_delay_us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micros_ticks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checkCRC</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uint8_t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4</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2</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3</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DHT11_OK</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else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DHT11_CRC_ERROR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275117" y="229820"/>
            <a:ext cx="8072438" cy="463268"/>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Hàm</a:t>
            </a:r>
            <a:r>
              <a:rPr lang="en-US" sz="1800" b="1" dirty="0">
                <a:latin typeface="Fira Sans Extra Condensed"/>
                <a:sym typeface="Fira Sans Extra Condensed"/>
              </a:rPr>
              <a:t> </a:t>
            </a:r>
            <a:r>
              <a:rPr lang="en-US" sz="1800" b="1" dirty="0" err="1">
                <a:latin typeface="Fira Sans Extra Condensed"/>
                <a:sym typeface="Fira Sans Extra Condensed"/>
              </a:rPr>
              <a:t>kiểm</a:t>
            </a:r>
            <a:r>
              <a:rPr lang="en-US" sz="1800" b="1" dirty="0">
                <a:latin typeface="Fira Sans Extra Condensed"/>
                <a:sym typeface="Fira Sans Extra Condensed"/>
              </a:rPr>
              <a:t> </a:t>
            </a:r>
            <a:r>
              <a:rPr lang="en-US" sz="1800" b="1" dirty="0" err="1">
                <a:latin typeface="Fira Sans Extra Condensed"/>
                <a:sym typeface="Fira Sans Extra Condensed"/>
              </a:rPr>
              <a:t>tra</a:t>
            </a:r>
            <a:r>
              <a:rPr lang="en-US" sz="1800" b="1" dirty="0">
                <a:latin typeface="Fira Sans Extra Condensed"/>
                <a:sym typeface="Fira Sans Extra Condensed"/>
              </a:rPr>
              <a:t> 2 </a:t>
            </a:r>
            <a:r>
              <a:rPr lang="en-US" sz="1800" b="1" dirty="0" err="1">
                <a:latin typeface="Fira Sans Extra Condensed"/>
                <a:sym typeface="Fira Sans Extra Condensed"/>
              </a:rPr>
              <a:t>loại</a:t>
            </a:r>
            <a:r>
              <a:rPr lang="en-US" sz="1800" b="1" dirty="0">
                <a:latin typeface="Fira Sans Extra Condensed"/>
                <a:sym typeface="Fira Sans Extra Condensed"/>
              </a:rPr>
              <a:t> </a:t>
            </a:r>
            <a:r>
              <a:rPr lang="en-US" sz="1800" b="1" dirty="0" err="1">
                <a:latin typeface="Fira Sans Extra Condensed"/>
                <a:sym typeface="Fira Sans Extra Condensed"/>
              </a:rPr>
              <a:t>lỗi</a:t>
            </a:r>
            <a:endParaRPr lang="en-US" sz="1800" dirty="0"/>
          </a:p>
        </p:txBody>
      </p:sp>
    </p:spTree>
    <p:extLst>
      <p:ext uri="{BB962C8B-B14F-4D97-AF65-F5344CB8AC3E}">
        <p14:creationId xmlns:p14="http://schemas.microsoft.com/office/powerpoint/2010/main" val="2189015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15</a:t>
            </a:r>
          </a:p>
        </p:txBody>
      </p:sp>
      <p:sp>
        <p:nvSpPr>
          <p:cNvPr id="6" name="TextBox 5">
            <a:extLst>
              <a:ext uri="{FF2B5EF4-FFF2-40B4-BE49-F238E27FC236}">
                <a16:creationId xmlns:a16="http://schemas.microsoft.com/office/drawing/2014/main" id="{C9105BA6-F205-2475-6CC4-411D0DDF0600}"/>
              </a:ext>
            </a:extLst>
          </p:cNvPr>
          <p:cNvSpPr txBox="1"/>
          <p:nvPr/>
        </p:nvSpPr>
        <p:spPr>
          <a:xfrm>
            <a:off x="1068074" y="787807"/>
            <a:ext cx="7261539" cy="4247317"/>
          </a:xfrm>
          <a:prstGeom prst="rect">
            <a:avLst/>
          </a:prstGeom>
          <a:noFill/>
        </p:spPr>
        <p:txBody>
          <a:bodyPr wrap="square" rtlCol="0">
            <a:spAutoFit/>
          </a:bodyPr>
          <a:lstStyle/>
          <a:p>
            <a:pPr marL="0" marR="0">
              <a:spcBef>
                <a:spcPts val="0"/>
              </a:spcBef>
              <a:spcAft>
                <a:spcPts val="0"/>
              </a:spcAft>
            </a:pP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sendStartSignal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gpio_set_direction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dht_gpio</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GPIO_MODE_OUTPUT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dht_gpio</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ets_delay_us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20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dht_gpio</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ets_delay_us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40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gpio_set_direction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dht_gpio</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GPIO_MODE_INPUT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checkResponse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waitOrTimeout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80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DHT11_TIMEOUT_ERROR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DHT11_TIMEOUT_ERROR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waitOrTimeout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80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DHT11_TIMEOUT_ERROR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DHT11_TIMEOUT_ERROR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DHT11_OK</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414336" y="108376"/>
            <a:ext cx="8072438" cy="465127"/>
          </a:xfrm>
          <a:prstGeom prst="rect">
            <a:avLst/>
          </a:prstGeom>
          <a:noFill/>
        </p:spPr>
        <p:txBody>
          <a:bodyPr wrap="square" rtlCol="0">
            <a:spAutoFit/>
          </a:bodyPr>
          <a:lstStyle/>
          <a:p>
            <a:pPr algn="ctr">
              <a:lnSpc>
                <a:spcPct val="150000"/>
              </a:lnSpc>
            </a:pPr>
            <a:r>
              <a:rPr lang="en-US" sz="1800" b="1" dirty="0">
                <a:latin typeface="Fira Sans Extra Condensed"/>
                <a:sym typeface="Fira Sans Extra Condensed"/>
              </a:rPr>
              <a:t>ESP32 </a:t>
            </a:r>
            <a:r>
              <a:rPr lang="en-US" sz="1800" b="1" dirty="0" err="1">
                <a:latin typeface="Fira Sans Extra Condensed"/>
                <a:sym typeface="Fira Sans Extra Condensed"/>
              </a:rPr>
              <a:t>gửi</a:t>
            </a:r>
            <a:r>
              <a:rPr lang="en-US" sz="1800" b="1" dirty="0">
                <a:latin typeface="Fira Sans Extra Condensed"/>
                <a:sym typeface="Fira Sans Extra Condensed"/>
              </a:rPr>
              <a:t> </a:t>
            </a:r>
            <a:r>
              <a:rPr lang="en-US" sz="1800" b="1" dirty="0" err="1">
                <a:latin typeface="Fira Sans Extra Condensed"/>
                <a:sym typeface="Fira Sans Extra Condensed"/>
              </a:rPr>
              <a:t>tín</a:t>
            </a:r>
            <a:r>
              <a:rPr lang="en-US" sz="1800" b="1" dirty="0">
                <a:latin typeface="Fira Sans Extra Condensed"/>
                <a:sym typeface="Fira Sans Extra Condensed"/>
              </a:rPr>
              <a:t> </a:t>
            </a:r>
            <a:r>
              <a:rPr lang="en-US" sz="1800" b="1" dirty="0" err="1">
                <a:latin typeface="Fira Sans Extra Condensed"/>
                <a:sym typeface="Fira Sans Extra Condensed"/>
              </a:rPr>
              <a:t>hiệu</a:t>
            </a:r>
            <a:r>
              <a:rPr lang="en-US" sz="1800" b="1" dirty="0">
                <a:latin typeface="Fira Sans Extra Condensed"/>
                <a:sym typeface="Fira Sans Extra Condensed"/>
              </a:rPr>
              <a:t> </a:t>
            </a:r>
            <a:r>
              <a:rPr lang="en-US" sz="1800" b="1" dirty="0" err="1">
                <a:latin typeface="Fira Sans Extra Condensed"/>
                <a:sym typeface="Fira Sans Extra Condensed"/>
              </a:rPr>
              <a:t>yêu</a:t>
            </a:r>
            <a:r>
              <a:rPr lang="en-US" sz="1800" b="1" dirty="0">
                <a:latin typeface="Fira Sans Extra Condensed"/>
                <a:sym typeface="Fira Sans Extra Condensed"/>
              </a:rPr>
              <a:t> </a:t>
            </a:r>
            <a:r>
              <a:rPr lang="en-US" sz="1800" b="1" dirty="0" err="1">
                <a:latin typeface="Fira Sans Extra Condensed"/>
                <a:sym typeface="Fira Sans Extra Condensed"/>
              </a:rPr>
              <a:t>cầu</a:t>
            </a:r>
            <a:r>
              <a:rPr lang="en-US" sz="1800" b="1" dirty="0">
                <a:latin typeface="Fira Sans Extra Condensed"/>
                <a:sym typeface="Fira Sans Extra Condensed"/>
              </a:rPr>
              <a:t> </a:t>
            </a:r>
            <a:r>
              <a:rPr lang="en-US" sz="1800" b="1" dirty="0" err="1">
                <a:latin typeface="Fira Sans Extra Condensed"/>
                <a:sym typeface="Fira Sans Extra Condensed"/>
              </a:rPr>
              <a:t>đọc</a:t>
            </a:r>
            <a:r>
              <a:rPr lang="en-US" sz="1800" b="1" dirty="0">
                <a:latin typeface="Fira Sans Extra Condensed"/>
                <a:sym typeface="Fira Sans Extra Condensed"/>
              </a:rPr>
              <a:t> </a:t>
            </a:r>
            <a:r>
              <a:rPr lang="en-US" sz="1800" b="1" dirty="0" err="1">
                <a:latin typeface="Fira Sans Extra Condensed"/>
                <a:sym typeface="Fira Sans Extra Condensed"/>
              </a:rPr>
              <a:t>đến</a:t>
            </a:r>
            <a:r>
              <a:rPr lang="en-US" sz="1800" b="1" dirty="0">
                <a:latin typeface="Fira Sans Extra Condensed"/>
                <a:sym typeface="Fira Sans Extra Condensed"/>
              </a:rPr>
              <a:t> DHT11 </a:t>
            </a:r>
            <a:r>
              <a:rPr lang="en-US" sz="1800" b="1" dirty="0" err="1">
                <a:latin typeface="Fira Sans Extra Condensed"/>
                <a:sym typeface="Fira Sans Extra Condensed"/>
              </a:rPr>
              <a:t>và</a:t>
            </a:r>
            <a:r>
              <a:rPr lang="en-US" sz="1800" b="1" dirty="0">
                <a:latin typeface="Fira Sans Extra Condensed"/>
                <a:sym typeface="Fira Sans Extra Condensed"/>
              </a:rPr>
              <a:t> </a:t>
            </a:r>
            <a:r>
              <a:rPr lang="en-US" sz="1800" b="1" dirty="0" err="1">
                <a:latin typeface="Fira Sans Extra Condensed"/>
                <a:sym typeface="Fira Sans Extra Condensed"/>
              </a:rPr>
              <a:t>kiểm</a:t>
            </a:r>
            <a:r>
              <a:rPr lang="en-US" sz="1800" b="1" dirty="0">
                <a:latin typeface="Fira Sans Extra Condensed"/>
                <a:sym typeface="Fira Sans Extra Condensed"/>
              </a:rPr>
              <a:t> </a:t>
            </a:r>
            <a:r>
              <a:rPr lang="en-US" sz="1800" b="1" dirty="0" err="1">
                <a:latin typeface="Fira Sans Extra Condensed"/>
                <a:sym typeface="Fira Sans Extra Condensed"/>
              </a:rPr>
              <a:t>tra</a:t>
            </a:r>
            <a:r>
              <a:rPr lang="en-US" sz="1800" b="1" dirty="0">
                <a:latin typeface="Fira Sans Extra Condensed"/>
                <a:sym typeface="Fira Sans Extra Condensed"/>
              </a:rPr>
              <a:t> </a:t>
            </a:r>
            <a:r>
              <a:rPr lang="en-US" sz="1800" b="1" dirty="0" err="1">
                <a:latin typeface="Fira Sans Extra Condensed"/>
                <a:sym typeface="Fira Sans Extra Condensed"/>
              </a:rPr>
              <a:t>phản</a:t>
            </a:r>
            <a:r>
              <a:rPr lang="en-US" sz="1800" b="1" dirty="0">
                <a:latin typeface="Fira Sans Extra Condensed"/>
                <a:sym typeface="Fira Sans Extra Condensed"/>
              </a:rPr>
              <a:t> </a:t>
            </a:r>
            <a:r>
              <a:rPr lang="en-US" sz="1800" b="1" dirty="0" err="1">
                <a:latin typeface="Fira Sans Extra Condensed"/>
                <a:sym typeface="Fira Sans Extra Condensed"/>
              </a:rPr>
              <a:t>hồi</a:t>
            </a:r>
            <a:endParaRPr lang="en-US" sz="1800" b="1" dirty="0">
              <a:latin typeface="Fira Sans Extra Condensed"/>
              <a:sym typeface="Fira Sans Extra Condensed"/>
            </a:endParaRPr>
          </a:p>
        </p:txBody>
      </p:sp>
    </p:spTree>
    <p:extLst>
      <p:ext uri="{BB962C8B-B14F-4D97-AF65-F5344CB8AC3E}">
        <p14:creationId xmlns:p14="http://schemas.microsoft.com/office/powerpoint/2010/main" val="3698047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16</a:t>
            </a:r>
          </a:p>
        </p:txBody>
      </p:sp>
      <p:sp>
        <p:nvSpPr>
          <p:cNvPr id="6" name="TextBox 5">
            <a:extLst>
              <a:ext uri="{FF2B5EF4-FFF2-40B4-BE49-F238E27FC236}">
                <a16:creationId xmlns:a16="http://schemas.microsoft.com/office/drawing/2014/main" id="{C9105BA6-F205-2475-6CC4-411D0DDF0600}"/>
              </a:ext>
            </a:extLst>
          </p:cNvPr>
          <p:cNvSpPr txBox="1"/>
          <p:nvPr/>
        </p:nvSpPr>
        <p:spPr>
          <a:xfrm>
            <a:off x="503716" y="810458"/>
            <a:ext cx="8504552" cy="3970318"/>
          </a:xfrm>
          <a:prstGeom prst="rect">
            <a:avLst/>
          </a:prstGeom>
          <a:noFill/>
        </p:spPr>
        <p:txBody>
          <a:bodyPr wrap="square" rtlCol="0">
            <a:spAutoFit/>
          </a:bodyPr>
          <a:lstStyle/>
          <a:p>
            <a:pPr marL="0" marR="0">
              <a:spcBef>
                <a:spcPts val="0"/>
              </a:spcBef>
              <a:spcAft>
                <a:spcPts val="0"/>
              </a:spcAft>
            </a:pP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int64_t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last_read_time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2000000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static</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struct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dht11_reading</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struct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dht11_reading</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DHT11_read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esp_timer_get_time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2000000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last_read_time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last_read_time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esp_timer_get_time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uint8_t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5</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sendStartSignal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checkResponse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DHT11_TIMEOUT_ERROR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timeoutError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282261" y="210914"/>
            <a:ext cx="8072438" cy="463268"/>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Hàm</a:t>
            </a:r>
            <a:r>
              <a:rPr lang="en-US" sz="1800" b="1" dirty="0">
                <a:latin typeface="Fira Sans Extra Condensed"/>
                <a:sym typeface="Fira Sans Extra Condensed"/>
              </a:rPr>
              <a:t> dht11_read() </a:t>
            </a:r>
            <a:r>
              <a:rPr lang="en-US" sz="1800" b="1" dirty="0" err="1">
                <a:latin typeface="Fira Sans Extra Condensed"/>
                <a:sym typeface="Fira Sans Extra Condensed"/>
              </a:rPr>
              <a:t>đọc</a:t>
            </a:r>
            <a:r>
              <a:rPr lang="en-US" sz="1800" b="1" dirty="0">
                <a:latin typeface="Fira Sans Extra Condensed"/>
                <a:sym typeface="Fira Sans Extra Condensed"/>
              </a:rPr>
              <a:t> DHT11</a:t>
            </a:r>
            <a:endParaRPr lang="en-US" sz="1800" dirty="0"/>
          </a:p>
        </p:txBody>
      </p:sp>
    </p:spTree>
    <p:extLst>
      <p:ext uri="{BB962C8B-B14F-4D97-AF65-F5344CB8AC3E}">
        <p14:creationId xmlns:p14="http://schemas.microsoft.com/office/powerpoint/2010/main" val="3794575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17</a:t>
            </a:r>
          </a:p>
        </p:txBody>
      </p:sp>
      <p:sp>
        <p:nvSpPr>
          <p:cNvPr id="6" name="TextBox 5">
            <a:extLst>
              <a:ext uri="{FF2B5EF4-FFF2-40B4-BE49-F238E27FC236}">
                <a16:creationId xmlns:a16="http://schemas.microsoft.com/office/drawing/2014/main" id="{C9105BA6-F205-2475-6CC4-411D0DDF0600}"/>
              </a:ext>
            </a:extLst>
          </p:cNvPr>
          <p:cNvSpPr txBox="1"/>
          <p:nvPr/>
        </p:nvSpPr>
        <p:spPr>
          <a:xfrm>
            <a:off x="710885" y="1546265"/>
            <a:ext cx="7940197" cy="2862322"/>
          </a:xfrm>
          <a:prstGeom prst="rect">
            <a:avLst/>
          </a:prstGeom>
          <a:noFill/>
        </p:spPr>
        <p:txBody>
          <a:bodyPr wrap="square" rtlCol="0">
            <a:spAutoFit/>
          </a:bodyPr>
          <a:lstStyle/>
          <a:p>
            <a:pPr marL="0" marR="0">
              <a:spcBef>
                <a:spcPts val="0"/>
              </a:spcBef>
              <a:spcAft>
                <a:spcPts val="0"/>
              </a:spcAft>
            </a:pP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for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int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40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waitOrTimeout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50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DHT11_TIMEOUT_ERROR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timeoutError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waitOrTimeout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70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28</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8</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&lt;&lt;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7</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i</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8</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282261" y="258395"/>
            <a:ext cx="8072438" cy="463268"/>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Hàm</a:t>
            </a:r>
            <a:r>
              <a:rPr lang="en-US" sz="1800" b="1" dirty="0">
                <a:latin typeface="Fira Sans Extra Condensed"/>
                <a:sym typeface="Fira Sans Extra Condensed"/>
              </a:rPr>
              <a:t> dht11_read() </a:t>
            </a:r>
            <a:r>
              <a:rPr lang="en-US" sz="1800" b="1" dirty="0" err="1">
                <a:latin typeface="Fira Sans Extra Condensed"/>
                <a:sym typeface="Fira Sans Extra Condensed"/>
              </a:rPr>
              <a:t>đọc</a:t>
            </a:r>
            <a:r>
              <a:rPr lang="en-US" sz="1800" b="1" dirty="0">
                <a:latin typeface="Fira Sans Extra Condensed"/>
                <a:sym typeface="Fira Sans Extra Condensed"/>
              </a:rPr>
              <a:t> DHT11</a:t>
            </a:r>
            <a:endParaRPr lang="en-US" sz="1800" dirty="0"/>
          </a:p>
        </p:txBody>
      </p:sp>
    </p:spTree>
    <p:extLst>
      <p:ext uri="{BB962C8B-B14F-4D97-AF65-F5344CB8AC3E}">
        <p14:creationId xmlns:p14="http://schemas.microsoft.com/office/powerpoint/2010/main" val="3590221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18</a:t>
            </a:r>
          </a:p>
        </p:txBody>
      </p:sp>
      <p:sp>
        <p:nvSpPr>
          <p:cNvPr id="6" name="TextBox 5">
            <a:extLst>
              <a:ext uri="{FF2B5EF4-FFF2-40B4-BE49-F238E27FC236}">
                <a16:creationId xmlns:a16="http://schemas.microsoft.com/office/drawing/2014/main" id="{C9105BA6-F205-2475-6CC4-411D0DDF0600}"/>
              </a:ext>
            </a:extLst>
          </p:cNvPr>
          <p:cNvSpPr txBox="1"/>
          <p:nvPr/>
        </p:nvSpPr>
        <p:spPr>
          <a:xfrm>
            <a:off x="1562736" y="1217652"/>
            <a:ext cx="6018528" cy="3139321"/>
          </a:xfrm>
          <a:prstGeom prst="rect">
            <a:avLst/>
          </a:prstGeom>
          <a:noFill/>
        </p:spPr>
        <p:txBody>
          <a:bodyPr wrap="square" rtlCol="0">
            <a:spAutoFit/>
          </a:bodyPr>
          <a:lstStyle/>
          <a:p>
            <a:pPr marL="0" marR="0">
              <a:spcBef>
                <a:spcPts val="0"/>
              </a:spcBef>
              <a:spcAft>
                <a:spcPts val="0"/>
              </a:spcAft>
            </a:pP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checkCRC</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DHT11_CRC_ERROR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DHT11_OK</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temperature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2</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humidity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else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last_read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_</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crcError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Kết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thúc</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hàm</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DHT11_read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296548" y="323259"/>
            <a:ext cx="8072438" cy="463268"/>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Hàm</a:t>
            </a:r>
            <a:r>
              <a:rPr lang="en-US" sz="1800" b="1" dirty="0">
                <a:latin typeface="Fira Sans Extra Condensed"/>
                <a:sym typeface="Fira Sans Extra Condensed"/>
              </a:rPr>
              <a:t> dht11_read() </a:t>
            </a:r>
            <a:r>
              <a:rPr lang="en-US" sz="1800" b="1" dirty="0" err="1">
                <a:latin typeface="Fira Sans Extra Condensed"/>
                <a:sym typeface="Fira Sans Extra Condensed"/>
              </a:rPr>
              <a:t>đọc</a:t>
            </a:r>
            <a:r>
              <a:rPr lang="en-US" sz="1800" b="1" dirty="0">
                <a:latin typeface="Fira Sans Extra Condensed"/>
                <a:sym typeface="Fira Sans Extra Condensed"/>
              </a:rPr>
              <a:t> DHT11</a:t>
            </a:r>
            <a:endParaRPr lang="en-US" sz="1800" dirty="0"/>
          </a:p>
        </p:txBody>
      </p:sp>
    </p:spTree>
    <p:extLst>
      <p:ext uri="{BB962C8B-B14F-4D97-AF65-F5344CB8AC3E}">
        <p14:creationId xmlns:p14="http://schemas.microsoft.com/office/powerpoint/2010/main" val="100098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852" name="Google Shape;852;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Lập trình với ESP32</a:t>
            </a:r>
            <a:endParaRPr dirty="0"/>
          </a:p>
        </p:txBody>
      </p:sp>
      <p:grpSp>
        <p:nvGrpSpPr>
          <p:cNvPr id="5" name="Group 4">
            <a:extLst>
              <a:ext uri="{FF2B5EF4-FFF2-40B4-BE49-F238E27FC236}">
                <a16:creationId xmlns:a16="http://schemas.microsoft.com/office/drawing/2014/main" id="{44EAACE3-C77D-D3B0-1670-3F31B847B78A}"/>
              </a:ext>
            </a:extLst>
          </p:cNvPr>
          <p:cNvGrpSpPr/>
          <p:nvPr/>
        </p:nvGrpSpPr>
        <p:grpSpPr>
          <a:xfrm>
            <a:off x="251454" y="942325"/>
            <a:ext cx="1924310" cy="610309"/>
            <a:chOff x="251454" y="942325"/>
            <a:chExt cx="1924310" cy="610309"/>
          </a:xfrm>
        </p:grpSpPr>
        <p:sp>
          <p:nvSpPr>
            <p:cNvPr id="868" name="Google Shape;868;p24"/>
            <p:cNvSpPr/>
            <p:nvPr/>
          </p:nvSpPr>
          <p:spPr>
            <a:xfrm>
              <a:off x="1571264" y="942325"/>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867" name="Google Shape;867;p24"/>
            <p:cNvSpPr/>
            <p:nvPr/>
          </p:nvSpPr>
          <p:spPr>
            <a:xfrm>
              <a:off x="251454" y="948134"/>
              <a:ext cx="1896694" cy="604500"/>
            </a:xfrm>
            <a:prstGeom prst="roundRect">
              <a:avLst>
                <a:gd name="adj" fmla="val 50000"/>
              </a:avLst>
            </a:prstGeom>
            <a:solidFill>
              <a:schemeClr val="accent1">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txBox="1"/>
            <p:nvPr/>
          </p:nvSpPr>
          <p:spPr>
            <a:xfrm>
              <a:off x="348832" y="1012429"/>
              <a:ext cx="1261002" cy="4485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ira Sans Extra Condensed"/>
                  <a:ea typeface="Fira Sans Extra Condensed"/>
                  <a:cs typeface="Fira Sans Extra Condensed"/>
                  <a:sym typeface="Fira Sans Extra Condensed"/>
                </a:rPr>
                <a:t>2. </a:t>
              </a:r>
              <a:r>
                <a:rPr lang="en-US" sz="1800" b="1" dirty="0" err="1">
                  <a:latin typeface="Fira Sans Extra Condensed"/>
                  <a:ea typeface="Fira Sans Extra Condensed"/>
                  <a:cs typeface="Fira Sans Extra Condensed"/>
                  <a:sym typeface="Fira Sans Extra Condensed"/>
                </a:rPr>
                <a:t>Cấu</a:t>
              </a:r>
              <a:r>
                <a:rPr lang="en-US" sz="1800" b="1" dirty="0">
                  <a:latin typeface="Fira Sans Extra Condensed"/>
                  <a:ea typeface="Fira Sans Extra Condensed"/>
                  <a:cs typeface="Fira Sans Extra Condensed"/>
                  <a:sym typeface="Fira Sans Extra Condensed"/>
                </a:rPr>
                <a:t> </a:t>
              </a:r>
              <a:r>
                <a:rPr lang="en-US" sz="1800" b="1" dirty="0" err="1">
                  <a:latin typeface="Fira Sans Extra Condensed"/>
                  <a:ea typeface="Fira Sans Extra Condensed"/>
                  <a:cs typeface="Fira Sans Extra Condensed"/>
                  <a:sym typeface="Fira Sans Extra Condensed"/>
                </a:rPr>
                <a:t>hình</a:t>
              </a:r>
              <a:r>
                <a:rPr lang="en-US" sz="1800" b="1" dirty="0">
                  <a:latin typeface="Fira Sans Extra Condensed"/>
                  <a:ea typeface="Fira Sans Extra Condensed"/>
                  <a:cs typeface="Fira Sans Extra Condensed"/>
                  <a:sym typeface="Fira Sans Extra Condensed"/>
                </a:rPr>
                <a:t>               UART </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872" name="Google Shape;872;p24"/>
            <p:cNvSpPr/>
            <p:nvPr/>
          </p:nvSpPr>
          <p:spPr>
            <a:xfrm>
              <a:off x="1674502" y="1078707"/>
              <a:ext cx="398030" cy="331731"/>
            </a:xfrm>
            <a:custGeom>
              <a:avLst/>
              <a:gdLst/>
              <a:ahLst/>
              <a:cxnLst/>
              <a:rect l="l" t="t" r="r" b="b"/>
              <a:pathLst>
                <a:path w="11623" h="9687" extrusionOk="0">
                  <a:moveTo>
                    <a:pt x="9169" y="0"/>
                  </a:moveTo>
                  <a:cubicBezTo>
                    <a:pt x="8728" y="0"/>
                    <a:pt x="8288" y="173"/>
                    <a:pt x="7954" y="518"/>
                  </a:cubicBezTo>
                  <a:cubicBezTo>
                    <a:pt x="7621" y="828"/>
                    <a:pt x="7430" y="1257"/>
                    <a:pt x="7430" y="1733"/>
                  </a:cubicBezTo>
                  <a:cubicBezTo>
                    <a:pt x="7430" y="1924"/>
                    <a:pt x="7478" y="2090"/>
                    <a:pt x="7526" y="2281"/>
                  </a:cubicBezTo>
                  <a:lnTo>
                    <a:pt x="3239" y="3710"/>
                  </a:lnTo>
                  <a:cubicBezTo>
                    <a:pt x="3191" y="3662"/>
                    <a:pt x="3167" y="3638"/>
                    <a:pt x="3144" y="3591"/>
                  </a:cubicBezTo>
                  <a:cubicBezTo>
                    <a:pt x="2798" y="3257"/>
                    <a:pt x="2352" y="3090"/>
                    <a:pt x="1908" y="3090"/>
                  </a:cubicBezTo>
                  <a:cubicBezTo>
                    <a:pt x="1465" y="3090"/>
                    <a:pt x="1024" y="3257"/>
                    <a:pt x="691" y="3591"/>
                  </a:cubicBezTo>
                  <a:cubicBezTo>
                    <a:pt x="0" y="4281"/>
                    <a:pt x="0" y="5353"/>
                    <a:pt x="691" y="6043"/>
                  </a:cubicBezTo>
                  <a:cubicBezTo>
                    <a:pt x="1024" y="6377"/>
                    <a:pt x="1465" y="6543"/>
                    <a:pt x="1908" y="6543"/>
                  </a:cubicBezTo>
                  <a:cubicBezTo>
                    <a:pt x="2352" y="6543"/>
                    <a:pt x="2798" y="6377"/>
                    <a:pt x="3144" y="6043"/>
                  </a:cubicBezTo>
                  <a:cubicBezTo>
                    <a:pt x="3167" y="5996"/>
                    <a:pt x="3191" y="5972"/>
                    <a:pt x="3215" y="5924"/>
                  </a:cubicBezTo>
                  <a:lnTo>
                    <a:pt x="7526" y="7377"/>
                  </a:lnTo>
                  <a:cubicBezTo>
                    <a:pt x="7478" y="7544"/>
                    <a:pt x="7430" y="7734"/>
                    <a:pt x="7430" y="7925"/>
                  </a:cubicBezTo>
                  <a:cubicBezTo>
                    <a:pt x="7430" y="8377"/>
                    <a:pt x="7621" y="8830"/>
                    <a:pt x="7954" y="9139"/>
                  </a:cubicBezTo>
                  <a:cubicBezTo>
                    <a:pt x="8334" y="9525"/>
                    <a:pt x="8758" y="9686"/>
                    <a:pt x="9165" y="9686"/>
                  </a:cubicBezTo>
                  <a:cubicBezTo>
                    <a:pt x="10490" y="9686"/>
                    <a:pt x="11623" y="7968"/>
                    <a:pt x="10383" y="6710"/>
                  </a:cubicBezTo>
                  <a:cubicBezTo>
                    <a:pt x="10050" y="6377"/>
                    <a:pt x="9609" y="6210"/>
                    <a:pt x="9169" y="6210"/>
                  </a:cubicBezTo>
                  <a:cubicBezTo>
                    <a:pt x="8728" y="6210"/>
                    <a:pt x="8288" y="6377"/>
                    <a:pt x="7954" y="6710"/>
                  </a:cubicBezTo>
                  <a:cubicBezTo>
                    <a:pt x="7907" y="6758"/>
                    <a:pt x="7883" y="6782"/>
                    <a:pt x="7859" y="6805"/>
                  </a:cubicBezTo>
                  <a:lnTo>
                    <a:pt x="3548" y="5377"/>
                  </a:lnTo>
                  <a:cubicBezTo>
                    <a:pt x="3596" y="5210"/>
                    <a:pt x="3644" y="5019"/>
                    <a:pt x="3644" y="4829"/>
                  </a:cubicBezTo>
                  <a:cubicBezTo>
                    <a:pt x="3644" y="4638"/>
                    <a:pt x="3596" y="4448"/>
                    <a:pt x="3548" y="4257"/>
                  </a:cubicBezTo>
                  <a:lnTo>
                    <a:pt x="7859" y="2828"/>
                  </a:lnTo>
                  <a:cubicBezTo>
                    <a:pt x="7883" y="2876"/>
                    <a:pt x="7907" y="2900"/>
                    <a:pt x="7954" y="2948"/>
                  </a:cubicBezTo>
                  <a:cubicBezTo>
                    <a:pt x="8300" y="3293"/>
                    <a:pt x="8727" y="3448"/>
                    <a:pt x="9149" y="3448"/>
                  </a:cubicBezTo>
                  <a:cubicBezTo>
                    <a:pt x="10034" y="3448"/>
                    <a:pt x="10891" y="2765"/>
                    <a:pt x="10907" y="1733"/>
                  </a:cubicBezTo>
                  <a:cubicBezTo>
                    <a:pt x="10907" y="1257"/>
                    <a:pt x="10717" y="828"/>
                    <a:pt x="10383" y="518"/>
                  </a:cubicBezTo>
                  <a:cubicBezTo>
                    <a:pt x="10050" y="173"/>
                    <a:pt x="9609" y="0"/>
                    <a:pt x="9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19</a:t>
            </a:r>
          </a:p>
        </p:txBody>
      </p:sp>
      <p:sp>
        <p:nvSpPr>
          <p:cNvPr id="6" name="TextBox 5">
            <a:extLst>
              <a:ext uri="{FF2B5EF4-FFF2-40B4-BE49-F238E27FC236}">
                <a16:creationId xmlns:a16="http://schemas.microsoft.com/office/drawing/2014/main" id="{C9105BA6-F205-2475-6CC4-411D0DDF0600}"/>
              </a:ext>
            </a:extLst>
          </p:cNvPr>
          <p:cNvSpPr txBox="1"/>
          <p:nvPr/>
        </p:nvSpPr>
        <p:spPr>
          <a:xfrm>
            <a:off x="860126" y="2434951"/>
            <a:ext cx="7590930" cy="1298112"/>
          </a:xfrm>
          <a:prstGeom prst="rect">
            <a:avLst/>
          </a:prstGeom>
          <a:noFill/>
        </p:spPr>
        <p:txBody>
          <a:bodyPr wrap="square" rtlCol="0">
            <a:spAutoFit/>
          </a:bodyPr>
          <a:lstStyle/>
          <a:p>
            <a:pPr marL="0" marR="0">
              <a:spcBef>
                <a:spcPts val="0"/>
              </a:spcBef>
              <a:spcAft>
                <a:spcPts val="0"/>
              </a:spcAft>
            </a:pP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sendATCommand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char</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command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uart_write_bytes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UART_NUM_1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command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strlen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command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5B329B8E-0BC9-7018-7848-38690F44E6D5}"/>
              </a:ext>
            </a:extLst>
          </p:cNvPr>
          <p:cNvSpPr txBox="1"/>
          <p:nvPr/>
        </p:nvSpPr>
        <p:spPr>
          <a:xfrm>
            <a:off x="3398196" y="1146934"/>
            <a:ext cx="4805464" cy="369332"/>
          </a:xfrm>
          <a:prstGeom prst="rect">
            <a:avLst/>
          </a:prstGeom>
          <a:noFill/>
        </p:spPr>
        <p:txBody>
          <a:bodyPr wrap="square" rtlCol="0">
            <a:spAutoFit/>
          </a:bodyPr>
          <a:lstStyle/>
          <a:p>
            <a:r>
              <a:rPr lang="en-US" sz="1800" b="1" dirty="0" err="1">
                <a:latin typeface="Fira Sans Extra Condensed"/>
                <a:sym typeface="Fira Sans Extra Condensed"/>
              </a:rPr>
              <a:t>Hàm</a:t>
            </a:r>
            <a:r>
              <a:rPr lang="en-US" sz="1800" b="1" dirty="0">
                <a:latin typeface="Fira Sans Extra Condensed"/>
                <a:sym typeface="Fira Sans Extra Condensed"/>
              </a:rPr>
              <a:t> </a:t>
            </a:r>
            <a:r>
              <a:rPr lang="en-US" sz="1800" b="1" dirty="0" err="1">
                <a:latin typeface="Fira Sans Extra Condensed"/>
                <a:sym typeface="Fira Sans Extra Condensed"/>
              </a:rPr>
              <a:t>gửi</a:t>
            </a:r>
            <a:r>
              <a:rPr lang="en-US" sz="1800" b="1" dirty="0">
                <a:latin typeface="Fira Sans Extra Condensed"/>
                <a:sym typeface="Fira Sans Extra Condensed"/>
              </a:rPr>
              <a:t> </a:t>
            </a:r>
            <a:r>
              <a:rPr lang="en-US" sz="1800" b="1" dirty="0" err="1">
                <a:latin typeface="Fira Sans Extra Condensed"/>
                <a:sym typeface="Fira Sans Extra Condensed"/>
              </a:rPr>
              <a:t>lệnh</a:t>
            </a:r>
            <a:r>
              <a:rPr lang="en-US" sz="1800" b="1" dirty="0">
                <a:latin typeface="Fira Sans Extra Condensed"/>
                <a:sym typeface="Fira Sans Extra Condensed"/>
              </a:rPr>
              <a:t> AT </a:t>
            </a:r>
            <a:r>
              <a:rPr lang="en-US" sz="1800" b="1" dirty="0" err="1">
                <a:latin typeface="Fira Sans Extra Condensed"/>
                <a:sym typeface="Fira Sans Extra Condensed"/>
              </a:rPr>
              <a:t>đến</a:t>
            </a:r>
            <a:r>
              <a:rPr lang="en-US" sz="1800" b="1" dirty="0">
                <a:latin typeface="Fira Sans Extra Condensed"/>
                <a:sym typeface="Fira Sans Extra Condensed"/>
              </a:rPr>
              <a:t> module SIM800L</a:t>
            </a:r>
            <a:endParaRPr lang="en-US" sz="1800" dirty="0"/>
          </a:p>
        </p:txBody>
      </p:sp>
    </p:spTree>
    <p:extLst>
      <p:ext uri="{BB962C8B-B14F-4D97-AF65-F5344CB8AC3E}">
        <p14:creationId xmlns:p14="http://schemas.microsoft.com/office/powerpoint/2010/main" val="4226561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 name="Google Shape;263;p40">
            <a:extLst>
              <a:ext uri="{FF2B5EF4-FFF2-40B4-BE49-F238E27FC236}">
                <a16:creationId xmlns:a16="http://schemas.microsoft.com/office/drawing/2014/main" id="{89432176-8FD8-B689-0812-450F8909F806}"/>
              </a:ext>
            </a:extLst>
          </p:cNvPr>
          <p:cNvSpPr txBox="1">
            <a:spLocks/>
          </p:cNvSpPr>
          <p:nvPr/>
        </p:nvSpPr>
        <p:spPr>
          <a:xfrm>
            <a:off x="0" y="-9824"/>
            <a:ext cx="9144000" cy="5153323"/>
          </a:xfrm>
          <a:prstGeom prst="rect">
            <a:avLst/>
          </a:prstGeom>
          <a:solidFill>
            <a:srgbClr val="D9D2F9"/>
          </a:solidFill>
          <a:ln>
            <a:noFill/>
          </a:ln>
        </p:spPr>
        <p:txBody>
          <a:bodyPr spcFirstLastPara="1" wrap="square" lIns="548625" tIns="548625" rIns="548625" bIns="5486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434343"/>
              </a:buClr>
              <a:buSzPts val="1200"/>
              <a:buFont typeface="Montserrat Medium"/>
              <a:buNone/>
              <a:defRPr sz="1200" b="0" i="0" u="none" strike="noStrike" cap="none">
                <a:solidFill>
                  <a:srgbClr val="434343"/>
                </a:solidFill>
                <a:latin typeface="Montserrat Medium"/>
                <a:ea typeface="Montserrat Medium"/>
                <a:cs typeface="Montserrat Medium"/>
                <a:sym typeface="Montserrat Medium"/>
              </a:defRPr>
            </a:lvl1pPr>
            <a:lvl2pPr marL="914400" marR="0" lvl="1"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2pPr>
            <a:lvl3pPr marL="1371600" marR="0" lvl="2"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3pPr>
            <a:lvl4pPr marL="1828800" marR="0" lvl="3"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4pPr>
            <a:lvl5pPr marL="2286000" marR="0" lvl="4"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5pPr>
            <a:lvl6pPr marL="2743200" marR="0" lvl="5"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6pPr>
            <a:lvl7pPr marL="3200400" marR="0" lvl="6"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7pPr>
            <a:lvl8pPr marL="3657600" marR="0" lvl="7"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8pPr>
            <a:lvl9pPr marL="4114800" marR="0" lvl="8" indent="-317500" algn="l" rtl="0">
              <a:lnSpc>
                <a:spcPct val="100000"/>
              </a:lnSpc>
              <a:spcBef>
                <a:spcPts val="1600"/>
              </a:spcBef>
              <a:spcAft>
                <a:spcPts val="160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9pPr>
          </a:lstStyle>
          <a:p>
            <a:pPr marL="0" marR="0" lvl="0" indent="0" algn="ctr" defTabSz="914400" rtl="0" eaLnBrk="1" fontAlgn="auto" latinLnBrk="0" hangingPunct="1">
              <a:lnSpc>
                <a:spcPct val="100000"/>
              </a:lnSpc>
              <a:spcBef>
                <a:spcPts val="0"/>
              </a:spcBef>
              <a:spcAft>
                <a:spcPts val="1600"/>
              </a:spcAft>
              <a:buClr>
                <a:srgbClr val="434343"/>
              </a:buClr>
              <a:buSzPts val="1100"/>
              <a:buFont typeface="Arial"/>
              <a:buNone/>
              <a:tabLst/>
              <a:defRPr/>
            </a:pPr>
            <a:endParaRPr kumimoji="0" lang="en-US" sz="1200" b="1" i="0" u="none" strike="noStrike" kern="0" cap="none" spc="0" normalizeH="0" baseline="0" noProof="0">
              <a:ln>
                <a:noFill/>
              </a:ln>
              <a:solidFill>
                <a:srgbClr val="FFFFFF"/>
              </a:solidFill>
              <a:effectLst/>
              <a:uLnTx/>
              <a:uFillTx/>
              <a:latin typeface="Montserrat Medium"/>
              <a:sym typeface="Montserrat Medium"/>
            </a:endParaRPr>
          </a:p>
        </p:txBody>
      </p:sp>
      <p:grpSp>
        <p:nvGrpSpPr>
          <p:cNvPr id="5" name="Group 4">
            <a:extLst>
              <a:ext uri="{FF2B5EF4-FFF2-40B4-BE49-F238E27FC236}">
                <a16:creationId xmlns:a16="http://schemas.microsoft.com/office/drawing/2014/main" id="{9322EC15-EEA3-CB58-097F-1C15D1655954}"/>
              </a:ext>
            </a:extLst>
          </p:cNvPr>
          <p:cNvGrpSpPr/>
          <p:nvPr/>
        </p:nvGrpSpPr>
        <p:grpSpPr>
          <a:xfrm>
            <a:off x="645745" y="1468068"/>
            <a:ext cx="7852510" cy="2207364"/>
            <a:chOff x="641003" y="1411177"/>
            <a:chExt cx="7852510" cy="2207364"/>
          </a:xfrm>
        </p:grpSpPr>
        <p:grpSp>
          <p:nvGrpSpPr>
            <p:cNvPr id="236" name="Google Shape;236;p16"/>
            <p:cNvGrpSpPr/>
            <p:nvPr/>
          </p:nvGrpSpPr>
          <p:grpSpPr>
            <a:xfrm>
              <a:off x="3045878" y="1431576"/>
              <a:ext cx="2571702" cy="660864"/>
              <a:chOff x="3297249" y="1067303"/>
              <a:chExt cx="2571702" cy="660864"/>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SemiBold" panose="020B0604020202020204" charset="0"/>
                    <a:ea typeface="Fira Sans Extra Condensed"/>
                    <a:cs typeface="Fira Sans Extra Condensed"/>
                    <a:sym typeface="Fira Sans Extra Condensed"/>
                  </a:rPr>
                  <a:t>01</a:t>
                </a:r>
                <a:endParaRPr sz="1800">
                  <a:solidFill>
                    <a:schemeClr val="lt1"/>
                  </a:solidFill>
                  <a:latin typeface="Fira Sans Extra Condensed SemiBold" panose="020B0604020202020204" charset="0"/>
                </a:endParaRPr>
              </a:p>
            </p:txBody>
          </p:sp>
          <p:grpSp>
            <p:nvGrpSpPr>
              <p:cNvPr id="238" name="Google Shape;238;p16"/>
              <p:cNvGrpSpPr/>
              <p:nvPr/>
            </p:nvGrpSpPr>
            <p:grpSpPr>
              <a:xfrm>
                <a:off x="3887751" y="1067303"/>
                <a:ext cx="1981200" cy="660864"/>
                <a:chOff x="3887751" y="1148065"/>
                <a:chExt cx="1981200" cy="660864"/>
              </a:xfrm>
            </p:grpSpPr>
            <p:sp>
              <p:nvSpPr>
                <p:cNvPr id="239" name="Google Shape;239;p16"/>
                <p:cNvSpPr txBox="1"/>
                <p:nvPr/>
              </p:nvSpPr>
              <p:spPr>
                <a:xfrm>
                  <a:off x="3887751" y="1148065"/>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0000"/>
                      </a:solidFill>
                      <a:latin typeface="Fira Sans Extra Condensed SemiBold" panose="020B0604020202020204" charset="0"/>
                      <a:ea typeface="Fira Sans Extra Condensed"/>
                      <a:cs typeface="Fira Sans Extra Condensed"/>
                      <a:sym typeface="Fira Sans Extra Condensed"/>
                    </a:rPr>
                    <a:t>C</a:t>
                  </a:r>
                  <a:r>
                    <a:rPr lang="en" sz="1800" b="1">
                      <a:latin typeface="Fira Sans Extra Condensed SemiBold" panose="020B0604020202020204" charset="0"/>
                      <a:ea typeface="Fira Sans Extra Condensed"/>
                      <a:cs typeface="Fira Sans Extra Condensed"/>
                      <a:sym typeface="Fira Sans Extra Condensed"/>
                    </a:rPr>
                    <a:t>Ơ SỞ LÝ THUYẾT</a:t>
                  </a:r>
                  <a:endParaRPr sz="1800" b="1">
                    <a:solidFill>
                      <a:srgbClr val="000000"/>
                    </a:solidFill>
                    <a:latin typeface="Fira Sans Extra Condensed SemiBold" panose="020B0604020202020204" charset="0"/>
                    <a:ea typeface="Fira Sans Extra Condensed"/>
                    <a:cs typeface="Fira Sans Extra Condensed"/>
                    <a:sym typeface="Fira Sans Extra Condensed"/>
                  </a:endParaRPr>
                </a:p>
              </p:txBody>
            </p:sp>
            <p:sp>
              <p:nvSpPr>
                <p:cNvPr id="240" name="Google Shape;240;p16"/>
                <p:cNvSpPr txBox="1"/>
                <p:nvPr/>
              </p:nvSpPr>
              <p:spPr>
                <a:xfrm>
                  <a:off x="3887751" y="1477129"/>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Fira Sans Extra Condensed SemiBold" panose="020B0604020202020204" charset="0"/>
                      <a:ea typeface="Roboto"/>
                      <a:cs typeface="Roboto"/>
                      <a:sym typeface="Roboto"/>
                    </a:rPr>
                    <a:t>G</a:t>
                  </a:r>
                  <a:r>
                    <a:rPr lang="en">
                      <a:latin typeface="Fira Sans Extra Condensed SemiBold" panose="020B0604020202020204" charset="0"/>
                      <a:ea typeface="Roboto"/>
                      <a:cs typeface="Roboto"/>
                      <a:sym typeface="Roboto"/>
                    </a:rPr>
                    <a:t>iới thiệu các linh kiện</a:t>
                  </a:r>
                  <a:endParaRPr>
                    <a:latin typeface="Fira Sans Extra Condensed SemiBold" panose="020B0604020202020204" charset="0"/>
                    <a:ea typeface="Roboto"/>
                    <a:cs typeface="Roboto"/>
                    <a:sym typeface="Roboto"/>
                  </a:endParaRPr>
                </a:p>
              </p:txBody>
            </p:sp>
          </p:grpSp>
        </p:grpSp>
        <p:grpSp>
          <p:nvGrpSpPr>
            <p:cNvPr id="241" name="Google Shape;241;p16"/>
            <p:cNvGrpSpPr/>
            <p:nvPr/>
          </p:nvGrpSpPr>
          <p:grpSpPr>
            <a:xfrm>
              <a:off x="641003" y="1411177"/>
              <a:ext cx="2169504" cy="2201708"/>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SemiBold" panose="020B0604020202020204" charset="0"/>
                </a:endParaRPr>
              </a:p>
            </p:txBody>
          </p:sp>
        </p:grpSp>
        <p:grpSp>
          <p:nvGrpSpPr>
            <p:cNvPr id="299" name="Google Shape;299;p16"/>
            <p:cNvGrpSpPr/>
            <p:nvPr/>
          </p:nvGrpSpPr>
          <p:grpSpPr>
            <a:xfrm>
              <a:off x="5779101" y="1411758"/>
              <a:ext cx="2714412" cy="663341"/>
              <a:chOff x="6033348" y="1061016"/>
              <a:chExt cx="2714412" cy="663341"/>
            </a:xfrm>
          </p:grpSpPr>
          <p:grpSp>
            <p:nvGrpSpPr>
              <p:cNvPr id="300" name="Google Shape;300;p16"/>
              <p:cNvGrpSpPr/>
              <p:nvPr/>
            </p:nvGrpSpPr>
            <p:grpSpPr>
              <a:xfrm>
                <a:off x="6629448" y="1061016"/>
                <a:ext cx="2118312" cy="663341"/>
                <a:chOff x="5976873" y="733474"/>
                <a:chExt cx="2118312" cy="663341"/>
              </a:xfrm>
            </p:grpSpPr>
            <p:sp>
              <p:nvSpPr>
                <p:cNvPr id="301" name="Google Shape;301;p16"/>
                <p:cNvSpPr txBox="1"/>
                <p:nvPr/>
              </p:nvSpPr>
              <p:spPr>
                <a:xfrm>
                  <a:off x="5976873" y="733474"/>
                  <a:ext cx="2118312"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latin typeface="Fira Sans Extra Condensed SemiBold" panose="020B0604020202020204" charset="0"/>
                      <a:ea typeface="Fira Sans Extra Condensed"/>
                      <a:cs typeface="Fira Sans Extra Condensed"/>
                      <a:sym typeface="Fira Sans Extra Condensed"/>
                    </a:rPr>
                    <a:t>THỰC HIỆN PHẦN MỀM</a:t>
                  </a:r>
                  <a:endParaRPr lang="en-US" sz="1800" b="1">
                    <a:solidFill>
                      <a:srgbClr val="000000"/>
                    </a:solidFill>
                    <a:latin typeface="Fira Sans Extra Condensed SemiBold" panose="020B0604020202020204" charset="0"/>
                    <a:ea typeface="Fira Sans Extra Condensed"/>
                    <a:cs typeface="Fira Sans Extra Condensed"/>
                    <a:sym typeface="Fira Sans Extra Condensed"/>
                  </a:endParaRPr>
                </a:p>
              </p:txBody>
            </p:sp>
            <p:sp>
              <p:nvSpPr>
                <p:cNvPr id="302" name="Google Shape;302;p16"/>
                <p:cNvSpPr txBox="1"/>
                <p:nvPr/>
              </p:nvSpPr>
              <p:spPr>
                <a:xfrm>
                  <a:off x="5976873" y="1065015"/>
                  <a:ext cx="211831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Fira Sans Extra Condensed SemiBold" panose="020B0604020202020204" charset="0"/>
                      <a:ea typeface="Roboto"/>
                      <a:cs typeface="Roboto"/>
                      <a:sym typeface="Roboto"/>
                    </a:rPr>
                    <a:t>Chương trình vận hành</a:t>
                  </a:r>
                </a:p>
              </p:txBody>
            </p:sp>
          </p:grpSp>
          <p:sp>
            <p:nvSpPr>
              <p:cNvPr id="303" name="Google Shape;303;p16"/>
              <p:cNvSpPr/>
              <p:nvPr/>
            </p:nvSpPr>
            <p:spPr>
              <a:xfrm>
                <a:off x="6033348" y="1105994"/>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SemiBold" panose="020B0604020202020204" charset="0"/>
                    <a:ea typeface="Fira Sans Extra Condensed"/>
                    <a:cs typeface="Fira Sans Extra Condensed"/>
                    <a:sym typeface="Fira Sans Extra Condensed"/>
                  </a:rPr>
                  <a:t>03</a:t>
                </a:r>
                <a:endParaRPr sz="1800">
                  <a:solidFill>
                    <a:schemeClr val="lt1"/>
                  </a:solidFill>
                  <a:latin typeface="Fira Sans Extra Condensed SemiBold" panose="020B0604020202020204" charset="0"/>
                </a:endParaRPr>
              </a:p>
            </p:txBody>
          </p:sp>
        </p:grpSp>
        <p:grpSp>
          <p:nvGrpSpPr>
            <p:cNvPr id="304" name="Google Shape;304;p16"/>
            <p:cNvGrpSpPr/>
            <p:nvPr/>
          </p:nvGrpSpPr>
          <p:grpSpPr>
            <a:xfrm>
              <a:off x="3045877" y="2904287"/>
              <a:ext cx="2782398" cy="705100"/>
              <a:chOff x="3297248" y="2534934"/>
              <a:chExt cx="2782398" cy="705100"/>
            </a:xfrm>
          </p:grpSpPr>
          <p:grpSp>
            <p:nvGrpSpPr>
              <p:cNvPr id="305" name="Google Shape;305;p16"/>
              <p:cNvGrpSpPr/>
              <p:nvPr/>
            </p:nvGrpSpPr>
            <p:grpSpPr>
              <a:xfrm>
                <a:off x="3794013" y="2534934"/>
                <a:ext cx="2285633" cy="705100"/>
                <a:chOff x="3405825" y="1185987"/>
                <a:chExt cx="2285633" cy="705100"/>
              </a:xfrm>
            </p:grpSpPr>
            <p:sp>
              <p:nvSpPr>
                <p:cNvPr id="306" name="Google Shape;306;p16"/>
                <p:cNvSpPr txBox="1"/>
                <p:nvPr/>
              </p:nvSpPr>
              <p:spPr>
                <a:xfrm>
                  <a:off x="3405825" y="1185987"/>
                  <a:ext cx="2285633"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latin typeface="Fira Sans Extra Condensed SemiBold" panose="020B0604020202020204" charset="0"/>
                      <a:ea typeface="Fira Sans Extra Condensed"/>
                      <a:cs typeface="Fira Sans Extra Condensed"/>
                      <a:sym typeface="Fira Sans Extra Condensed"/>
                    </a:rPr>
                    <a:t>THỰC HIỆN PHẦN CỨNG</a:t>
                  </a:r>
                  <a:endParaRPr lang="en-US" sz="1800" b="1">
                    <a:solidFill>
                      <a:srgbClr val="000000"/>
                    </a:solidFill>
                    <a:latin typeface="Fira Sans Extra Condensed SemiBold" panose="020B0604020202020204" charset="0"/>
                    <a:ea typeface="Fira Sans Extra Condensed"/>
                    <a:cs typeface="Fira Sans Extra Condensed"/>
                    <a:sym typeface="Fira Sans Extra Condensed"/>
                  </a:endParaRPr>
                </a:p>
              </p:txBody>
            </p:sp>
            <p:sp>
              <p:nvSpPr>
                <p:cNvPr id="307" name="Google Shape;307;p16"/>
                <p:cNvSpPr txBox="1"/>
                <p:nvPr/>
              </p:nvSpPr>
              <p:spPr>
                <a:xfrm>
                  <a:off x="3558041" y="1559287"/>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Fira Sans Extra Condensed SemiBold" panose="020B0604020202020204" charset="0"/>
                      <a:ea typeface="Roboto"/>
                      <a:cs typeface="Roboto"/>
                      <a:sym typeface="Roboto"/>
                    </a:rPr>
                    <a:t>Sơ đồ khối và </a:t>
                  </a:r>
                  <a:r>
                    <a:rPr lang="en-US">
                      <a:latin typeface="Fira Sans Extra Condensed SemiBold" panose="020B0604020202020204" charset="0"/>
                      <a:ea typeface="Roboto"/>
                      <a:cs typeface="Roboto"/>
                      <a:sym typeface="Roboto"/>
                    </a:rPr>
                    <a:t>Schematic</a:t>
                  </a:r>
                  <a:endParaRPr lang="vi-VN">
                    <a:latin typeface="Fira Sans Extra Condensed SemiBold" panose="020B0604020202020204" charset="0"/>
                    <a:ea typeface="Roboto"/>
                    <a:cs typeface="Roboto"/>
                    <a:sym typeface="Roboto"/>
                  </a:endParaRPr>
                </a:p>
              </p:txBody>
            </p:sp>
          </p:gr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SemiBold" panose="020B0604020202020204" charset="0"/>
                    <a:ea typeface="Fira Sans Extra Condensed"/>
                    <a:cs typeface="Fira Sans Extra Condensed"/>
                    <a:sym typeface="Fira Sans Extra Condensed"/>
                  </a:rPr>
                  <a:t>02</a:t>
                </a:r>
                <a:endParaRPr sz="1800">
                  <a:solidFill>
                    <a:schemeClr val="lt1"/>
                  </a:solidFill>
                  <a:latin typeface="Fira Sans Extra Condensed SemiBold" panose="020B0604020202020204" charset="0"/>
                </a:endParaRPr>
              </a:p>
            </p:txBody>
          </p:sp>
        </p:grpSp>
        <p:grpSp>
          <p:nvGrpSpPr>
            <p:cNvPr id="314" name="Google Shape;314;p16"/>
            <p:cNvGrpSpPr/>
            <p:nvPr/>
          </p:nvGrpSpPr>
          <p:grpSpPr>
            <a:xfrm>
              <a:off x="5781979" y="2914100"/>
              <a:ext cx="2688661" cy="704441"/>
              <a:chOff x="6033350" y="2549827"/>
              <a:chExt cx="2688661" cy="704441"/>
            </a:xfrm>
          </p:grpSpPr>
          <p:grpSp>
            <p:nvGrpSpPr>
              <p:cNvPr id="315" name="Google Shape;315;p16"/>
              <p:cNvGrpSpPr/>
              <p:nvPr/>
            </p:nvGrpSpPr>
            <p:grpSpPr>
              <a:xfrm>
                <a:off x="6578318" y="2549827"/>
                <a:ext cx="2143693" cy="704441"/>
                <a:chOff x="6578318" y="2676916"/>
                <a:chExt cx="2143693" cy="704441"/>
              </a:xfrm>
            </p:grpSpPr>
            <p:sp>
              <p:nvSpPr>
                <p:cNvPr id="316" name="Google Shape;316;p16"/>
                <p:cNvSpPr txBox="1"/>
                <p:nvPr/>
              </p:nvSpPr>
              <p:spPr>
                <a:xfrm>
                  <a:off x="6578318" y="2676916"/>
                  <a:ext cx="2143693" cy="331800"/>
                </a:xfrm>
                <a:prstGeom prst="rect">
                  <a:avLst/>
                </a:prstGeom>
                <a:noFill/>
                <a:ln>
                  <a:noFill/>
                </a:ln>
              </p:spPr>
              <p:txBody>
                <a:bodyPr spcFirstLastPara="1" wrap="square" lIns="91425" tIns="91425" rIns="91425" bIns="91425" anchor="ctr" anchorCtr="0">
                  <a:noAutofit/>
                </a:bodyPr>
                <a:lstStyle/>
                <a:p>
                  <a:pPr algn="ctr"/>
                  <a:r>
                    <a:rPr lang="en-US" sz="1800" b="1">
                      <a:latin typeface="Fira Sans Extra Condensed SemiBold" panose="020B0604020202020204" charset="0"/>
                      <a:ea typeface="Fira Sans Extra Condensed"/>
                      <a:cs typeface="Fira Sans Extra Condensed"/>
                      <a:sym typeface="Fira Sans Extra Condensed"/>
                    </a:rPr>
                    <a:t>THỰC NGHIỆM</a:t>
                  </a:r>
                  <a:endParaRPr lang="en-US" sz="1800" b="1">
                    <a:solidFill>
                      <a:srgbClr val="000000"/>
                    </a:solidFill>
                    <a:latin typeface="Fira Sans Extra Condensed SemiBold" panose="020B0604020202020204" charset="0"/>
                    <a:ea typeface="Fira Sans Extra Condensed"/>
                    <a:cs typeface="Fira Sans Extra Condensed"/>
                    <a:sym typeface="Fira Sans Extra Condensed"/>
                  </a:endParaRPr>
                </a:p>
              </p:txBody>
            </p:sp>
            <p:sp>
              <p:nvSpPr>
                <p:cNvPr id="317" name="Google Shape;317;p16"/>
                <p:cNvSpPr txBox="1"/>
                <p:nvPr/>
              </p:nvSpPr>
              <p:spPr>
                <a:xfrm>
                  <a:off x="6659564" y="3049557"/>
                  <a:ext cx="1981200" cy="331800"/>
                </a:xfrm>
                <a:prstGeom prst="rect">
                  <a:avLst/>
                </a:prstGeom>
                <a:noFill/>
                <a:ln>
                  <a:noFill/>
                </a:ln>
              </p:spPr>
              <p:txBody>
                <a:bodyPr spcFirstLastPara="1" wrap="square" lIns="91425" tIns="91425" rIns="91425" bIns="91425" anchor="ctr" anchorCtr="0">
                  <a:noAutofit/>
                </a:bodyPr>
                <a:lstStyle/>
                <a:p>
                  <a:pPr algn="ctr"/>
                  <a:r>
                    <a:rPr lang="en-US">
                      <a:latin typeface="Fira Sans Extra Condensed SemiBold" panose="020B0604020202020204" charset="0"/>
                      <a:ea typeface="Roboto"/>
                      <a:cs typeface="Roboto"/>
                      <a:sym typeface="Roboto"/>
                    </a:rPr>
                    <a:t>Lắp ráp và kết quả thực nghiệm</a:t>
                  </a:r>
                  <a:endParaRPr>
                    <a:latin typeface="Fira Sans Extra Condensed SemiBold" panose="020B0604020202020204" charset="0"/>
                    <a:ea typeface="Roboto"/>
                    <a:cs typeface="Roboto"/>
                    <a:sym typeface="Roboto"/>
                  </a:endParaRPr>
                </a:p>
              </p:txBody>
            </p:sp>
          </p:gr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SemiBold" panose="020B0604020202020204" charset="0"/>
                    <a:ea typeface="Fira Sans Extra Condensed"/>
                    <a:cs typeface="Fira Sans Extra Condensed"/>
                    <a:sym typeface="Fira Sans Extra Condensed"/>
                  </a:rPr>
                  <a:t>04</a:t>
                </a:r>
                <a:endParaRPr sz="1800">
                  <a:solidFill>
                    <a:schemeClr val="lt1"/>
                  </a:solidFill>
                  <a:latin typeface="Fira Sans Extra Condensed SemiBold" panose="020B0604020202020204" charset="0"/>
                </a:endParaRPr>
              </a:p>
            </p:txBody>
          </p:sp>
        </p:grpSp>
        <p:cxnSp>
          <p:nvCxnSpPr>
            <p:cNvPr id="324" name="Google Shape;324;p16"/>
            <p:cNvCxnSpPr>
              <a:stCxn id="237" idx="4"/>
              <a:endCxn id="308" idx="0"/>
            </p:cNvCxnSpPr>
            <p:nvPr/>
          </p:nvCxnSpPr>
          <p:spPr>
            <a:xfrm flipH="1">
              <a:off x="3343927" y="2070247"/>
              <a:ext cx="1" cy="888704"/>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16"/>
            <p:cNvCxnSpPr>
              <a:stCxn id="303" idx="4"/>
              <a:endCxn id="318" idx="0"/>
            </p:cNvCxnSpPr>
            <p:nvPr/>
          </p:nvCxnSpPr>
          <p:spPr>
            <a:xfrm>
              <a:off x="6077151" y="2052836"/>
              <a:ext cx="2878" cy="928387"/>
            </a:xfrm>
            <a:prstGeom prst="straightConnector1">
              <a:avLst/>
            </a:prstGeom>
            <a:noFill/>
            <a:ln w="9525" cap="flat" cmpd="sng">
              <a:solidFill>
                <a:schemeClr val="dk2"/>
              </a:solidFill>
              <a:prstDash val="solid"/>
              <a:round/>
              <a:headEnd type="none" w="med" len="med"/>
              <a:tailEnd type="triangle" w="med" len="med"/>
            </a:ln>
          </p:spPr>
        </p:cxnSp>
      </p:grpSp>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SemiBold" panose="020B0604020202020204" charset="0"/>
              </a:rPr>
              <a:t>THIẾT KẾ HỆ THỐNG NHÚNG</a:t>
            </a:r>
            <a:endParaRPr>
              <a:latin typeface="Fira Sans Extra Condensed SemiBold" panose="020B0604020202020204" charset="0"/>
            </a:endParaRPr>
          </a:p>
        </p:txBody>
      </p:sp>
      <p:sp>
        <p:nvSpPr>
          <p:cNvPr id="2" name="TextBox 1">
            <a:extLst>
              <a:ext uri="{FF2B5EF4-FFF2-40B4-BE49-F238E27FC236}">
                <a16:creationId xmlns:a16="http://schemas.microsoft.com/office/drawing/2014/main" id="{C72C3B36-F9C8-3089-C944-4567E489C010}"/>
              </a:ext>
            </a:extLst>
          </p:cNvPr>
          <p:cNvSpPr txBox="1"/>
          <p:nvPr/>
        </p:nvSpPr>
        <p:spPr>
          <a:xfrm>
            <a:off x="8586439" y="4687021"/>
            <a:ext cx="557561" cy="461665"/>
          </a:xfrm>
          <a:prstGeom prst="rect">
            <a:avLst/>
          </a:prstGeom>
          <a:noFill/>
        </p:spPr>
        <p:txBody>
          <a:bodyPr wrap="square" rtlCol="0">
            <a:spAutoFit/>
          </a:bodyPr>
          <a:lstStyle/>
          <a:p>
            <a:pPr algn="r"/>
            <a:r>
              <a:rPr lang="en-US" sz="2400" b="1">
                <a:latin typeface="Fira Sans Extra Condensed SemiBold" panose="020B0604020202020204" charset="0"/>
              </a:rPr>
              <a:t>02</a:t>
            </a:r>
          </a:p>
        </p:txBody>
      </p:sp>
      <p:grpSp>
        <p:nvGrpSpPr>
          <p:cNvPr id="45" name="Group 44">
            <a:extLst>
              <a:ext uri="{FF2B5EF4-FFF2-40B4-BE49-F238E27FC236}">
                <a16:creationId xmlns:a16="http://schemas.microsoft.com/office/drawing/2014/main" id="{42B13F30-6A04-1E8A-21C3-446BDE88FB7E}"/>
              </a:ext>
            </a:extLst>
          </p:cNvPr>
          <p:cNvGrpSpPr/>
          <p:nvPr/>
        </p:nvGrpSpPr>
        <p:grpSpPr>
          <a:xfrm>
            <a:off x="664445" y="1586738"/>
            <a:ext cx="2161200" cy="1977748"/>
            <a:chOff x="879822" y="872619"/>
            <a:chExt cx="2161200" cy="1977748"/>
          </a:xfrm>
        </p:grpSpPr>
        <p:sp>
          <p:nvSpPr>
            <p:cNvPr id="24" name="Google Shape;4331;p47">
              <a:extLst>
                <a:ext uri="{FF2B5EF4-FFF2-40B4-BE49-F238E27FC236}">
                  <a16:creationId xmlns:a16="http://schemas.microsoft.com/office/drawing/2014/main" id="{21743EBB-C04F-B346-E656-A5E0FAF7287F}"/>
                </a:ext>
              </a:extLst>
            </p:cNvPr>
            <p:cNvSpPr txBox="1">
              <a:spLocks/>
            </p:cNvSpPr>
            <p:nvPr/>
          </p:nvSpPr>
          <p:spPr>
            <a:xfrm>
              <a:off x="881132" y="1494674"/>
              <a:ext cx="2158581" cy="777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Black"/>
                <a:buNone/>
                <a:defRPr sz="18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434343"/>
                </a:buClr>
                <a:buSzPts val="2800"/>
                <a:buFont typeface="Montserrat Black"/>
                <a:buNone/>
                <a:tabLst/>
                <a:defRPr/>
              </a:pPr>
              <a:r>
                <a:rPr kumimoji="0" lang="vi-VN" sz="1800" b="0" i="0" u="none" strike="noStrike" kern="0" cap="none" spc="0" normalizeH="0" baseline="0" noProof="0">
                  <a:ln>
                    <a:noFill/>
                  </a:ln>
                  <a:solidFill>
                    <a:srgbClr val="FFFFFF"/>
                  </a:solidFill>
                  <a:effectLst/>
                  <a:uLnTx/>
                  <a:uFillTx/>
                  <a:latin typeface="Montserrat Black"/>
                  <a:sym typeface="Montserrat Black"/>
                </a:rPr>
                <a:t>NGUYỄN NGỌC KHANH </a:t>
              </a:r>
            </a:p>
          </p:txBody>
        </p:sp>
        <p:sp>
          <p:nvSpPr>
            <p:cNvPr id="27" name="Google Shape;4334;p47">
              <a:extLst>
                <a:ext uri="{FF2B5EF4-FFF2-40B4-BE49-F238E27FC236}">
                  <a16:creationId xmlns:a16="http://schemas.microsoft.com/office/drawing/2014/main" id="{6EA60C06-8C5C-2E58-6653-D71556652A15}"/>
                </a:ext>
              </a:extLst>
            </p:cNvPr>
            <p:cNvSpPr txBox="1">
              <a:spLocks/>
            </p:cNvSpPr>
            <p:nvPr/>
          </p:nvSpPr>
          <p:spPr>
            <a:xfrm>
              <a:off x="879822" y="872619"/>
              <a:ext cx="2161200" cy="7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accent6"/>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Montserrat Black"/>
                <a:buNone/>
                <a:tabLst/>
                <a:defRPr/>
              </a:pPr>
              <a:r>
                <a:rPr kumimoji="0" lang="en" sz="4800" b="0" i="0" u="none" strike="noStrike" kern="0" cap="none" spc="0" normalizeH="0" baseline="0" noProof="0">
                  <a:ln>
                    <a:noFill/>
                  </a:ln>
                  <a:solidFill>
                    <a:srgbClr val="FFFFFF"/>
                  </a:solidFill>
                  <a:effectLst/>
                  <a:uLnTx/>
                  <a:uFillTx/>
                  <a:latin typeface="Montserrat Black"/>
                  <a:sym typeface="Montserrat Black"/>
                </a:rPr>
                <a:t>01</a:t>
              </a:r>
            </a:p>
          </p:txBody>
        </p:sp>
        <p:sp>
          <p:nvSpPr>
            <p:cNvPr id="40" name="Google Shape;4344;p47">
              <a:extLst>
                <a:ext uri="{FF2B5EF4-FFF2-40B4-BE49-F238E27FC236}">
                  <a16:creationId xmlns:a16="http://schemas.microsoft.com/office/drawing/2014/main" id="{FA7CBB0B-2FEA-BFAB-605E-A633150D39B4}"/>
                </a:ext>
              </a:extLst>
            </p:cNvPr>
            <p:cNvSpPr txBox="1">
              <a:spLocks/>
            </p:cNvSpPr>
            <p:nvPr/>
          </p:nvSpPr>
          <p:spPr>
            <a:xfrm>
              <a:off x="881132" y="2277667"/>
              <a:ext cx="215858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a:solidFill>
                    <a:schemeClr val="bg1"/>
                  </a:solidFill>
                  <a:latin typeface="Montserrat Medium" panose="00000600000000000000" pitchFamily="2" charset="0"/>
                </a:rPr>
                <a:t>2111474</a:t>
              </a:r>
            </a:p>
          </p:txBody>
        </p:sp>
      </p:grpSp>
      <p:grpSp>
        <p:nvGrpSpPr>
          <p:cNvPr id="46" name="Group 45">
            <a:extLst>
              <a:ext uri="{FF2B5EF4-FFF2-40B4-BE49-F238E27FC236}">
                <a16:creationId xmlns:a16="http://schemas.microsoft.com/office/drawing/2014/main" id="{5F21A4D3-129D-1A08-B49C-EFBFA3EB4B19}"/>
              </a:ext>
            </a:extLst>
          </p:cNvPr>
          <p:cNvGrpSpPr/>
          <p:nvPr/>
        </p:nvGrpSpPr>
        <p:grpSpPr>
          <a:xfrm>
            <a:off x="3491400" y="1586738"/>
            <a:ext cx="2161200" cy="1970024"/>
            <a:chOff x="3386799" y="871149"/>
            <a:chExt cx="2161200" cy="1970024"/>
          </a:xfrm>
        </p:grpSpPr>
        <p:sp>
          <p:nvSpPr>
            <p:cNvPr id="26" name="Google Shape;4333;p47">
              <a:extLst>
                <a:ext uri="{FF2B5EF4-FFF2-40B4-BE49-F238E27FC236}">
                  <a16:creationId xmlns:a16="http://schemas.microsoft.com/office/drawing/2014/main" id="{0C56A704-63AB-8FD1-726A-1716BEB97D9C}"/>
                </a:ext>
              </a:extLst>
            </p:cNvPr>
            <p:cNvSpPr txBox="1">
              <a:spLocks/>
            </p:cNvSpPr>
            <p:nvPr/>
          </p:nvSpPr>
          <p:spPr>
            <a:xfrm>
              <a:off x="3386799" y="871149"/>
              <a:ext cx="2161200" cy="7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rgbClr val="FFFFFF"/>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Montserrat Black"/>
                <a:buNone/>
                <a:tabLst/>
                <a:defRPr/>
              </a:pPr>
              <a:r>
                <a:rPr kumimoji="0" lang="en" sz="4800" b="0" i="0" u="none" strike="noStrike" kern="0" cap="none" spc="0" normalizeH="0" baseline="0" noProof="0">
                  <a:ln>
                    <a:noFill/>
                  </a:ln>
                  <a:solidFill>
                    <a:srgbClr val="FFFFFF"/>
                  </a:solidFill>
                  <a:effectLst/>
                  <a:uLnTx/>
                  <a:uFillTx/>
                  <a:latin typeface="Montserrat Black"/>
                  <a:sym typeface="Montserrat Black"/>
                </a:rPr>
                <a:t>02</a:t>
              </a:r>
            </a:p>
          </p:txBody>
        </p:sp>
        <p:sp>
          <p:nvSpPr>
            <p:cNvPr id="28" name="Google Shape;4336;p47">
              <a:extLst>
                <a:ext uri="{FF2B5EF4-FFF2-40B4-BE49-F238E27FC236}">
                  <a16:creationId xmlns:a16="http://schemas.microsoft.com/office/drawing/2014/main" id="{0B6775E8-59F3-F8A9-918D-3F588B823284}"/>
                </a:ext>
              </a:extLst>
            </p:cNvPr>
            <p:cNvSpPr txBox="1">
              <a:spLocks/>
            </p:cNvSpPr>
            <p:nvPr/>
          </p:nvSpPr>
          <p:spPr>
            <a:xfrm>
              <a:off x="3388108" y="1494675"/>
              <a:ext cx="2158582" cy="777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Black"/>
                <a:buNone/>
                <a:defRPr sz="18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9pPr>
            </a:lstStyle>
            <a:p>
              <a:pPr>
                <a:buClr>
                  <a:srgbClr val="434343"/>
                </a:buClr>
              </a:pPr>
              <a:r>
                <a:rPr kumimoji="0" lang="vi-VN" sz="1800" b="0" i="0" u="none" strike="noStrike" kern="0" cap="none" spc="0" normalizeH="0" baseline="0" noProof="0">
                  <a:ln>
                    <a:noFill/>
                  </a:ln>
                  <a:solidFill>
                    <a:srgbClr val="FFFFFF"/>
                  </a:solidFill>
                  <a:effectLst/>
                  <a:uLnTx/>
                  <a:uFillTx/>
                  <a:latin typeface="Montserrat Black"/>
                  <a:sym typeface="Montserrat Black"/>
                </a:rPr>
                <a:t>NGUYỄN </a:t>
              </a:r>
              <a:r>
                <a:rPr kumimoji="0" lang="en-US" sz="1800" b="0" i="0" u="none" strike="noStrike" kern="0" cap="none" spc="0" normalizeH="0" baseline="0" noProof="0">
                  <a:ln>
                    <a:noFill/>
                  </a:ln>
                  <a:solidFill>
                    <a:srgbClr val="FFFFFF"/>
                  </a:solidFill>
                  <a:effectLst/>
                  <a:uLnTx/>
                  <a:uFillTx/>
                  <a:latin typeface="Montserrat Black"/>
                  <a:sym typeface="Montserrat Black"/>
                </a:rPr>
                <a:t>PHẠM</a:t>
              </a:r>
              <a:br>
                <a:rPr kumimoji="0" lang="vi-VN" sz="1800" b="0" i="0" u="none" strike="noStrike" kern="0" cap="none" spc="0" normalizeH="0" baseline="0" noProof="0">
                  <a:ln>
                    <a:noFill/>
                  </a:ln>
                  <a:solidFill>
                    <a:srgbClr val="FFFFFF"/>
                  </a:solidFill>
                  <a:effectLst/>
                  <a:uLnTx/>
                  <a:uFillTx/>
                  <a:latin typeface="Montserrat Black"/>
                  <a:sym typeface="Montserrat Black"/>
                </a:rPr>
              </a:br>
              <a:r>
                <a:rPr kumimoji="0" lang="en-US" sz="1800" b="0" i="0" u="none" strike="noStrike" kern="0" cap="none" spc="0" normalizeH="0" baseline="0" noProof="0">
                  <a:ln>
                    <a:noFill/>
                  </a:ln>
                  <a:solidFill>
                    <a:srgbClr val="FFFFFF"/>
                  </a:solidFill>
                  <a:effectLst/>
                  <a:uLnTx/>
                  <a:uFillTx/>
                  <a:latin typeface="Montserrat Black"/>
                  <a:sym typeface="Montserrat Black"/>
                </a:rPr>
                <a:t>GIA PHÁT</a:t>
              </a:r>
              <a:endParaRPr kumimoji="0" lang="vi-VN" sz="1800" b="0" i="0" u="none" strike="noStrike" kern="0" cap="none" spc="0" normalizeH="0" baseline="0" noProof="0">
                <a:ln>
                  <a:noFill/>
                </a:ln>
                <a:solidFill>
                  <a:srgbClr val="FFFFFF"/>
                </a:solidFill>
                <a:effectLst/>
                <a:uLnTx/>
                <a:uFillTx/>
                <a:latin typeface="Montserrat Black"/>
                <a:sym typeface="Montserrat Black"/>
              </a:endParaRPr>
            </a:p>
          </p:txBody>
        </p:sp>
        <p:sp>
          <p:nvSpPr>
            <p:cNvPr id="41" name="Google Shape;4345;p47">
              <a:extLst>
                <a:ext uri="{FF2B5EF4-FFF2-40B4-BE49-F238E27FC236}">
                  <a16:creationId xmlns:a16="http://schemas.microsoft.com/office/drawing/2014/main" id="{BC8C7D78-BBD0-D16C-5053-232B217230A5}"/>
                </a:ext>
              </a:extLst>
            </p:cNvPr>
            <p:cNvSpPr txBox="1">
              <a:spLocks/>
            </p:cNvSpPr>
            <p:nvPr/>
          </p:nvSpPr>
          <p:spPr>
            <a:xfrm>
              <a:off x="3388109" y="2277773"/>
              <a:ext cx="2158581" cy="56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en-US" sz="1800" b="1">
                  <a:solidFill>
                    <a:schemeClr val="bg1"/>
                  </a:solidFill>
                  <a:latin typeface="Montserrat Medium" panose="00000600000000000000" pitchFamily="2" charset="0"/>
                </a:rPr>
                <a:t>2111981</a:t>
              </a:r>
            </a:p>
          </p:txBody>
        </p:sp>
      </p:grpSp>
      <p:grpSp>
        <p:nvGrpSpPr>
          <p:cNvPr id="44" name="Group 43">
            <a:extLst>
              <a:ext uri="{FF2B5EF4-FFF2-40B4-BE49-F238E27FC236}">
                <a16:creationId xmlns:a16="http://schemas.microsoft.com/office/drawing/2014/main" id="{5DE13A89-C423-2D66-A574-F4C9EFBF9C7D}"/>
              </a:ext>
            </a:extLst>
          </p:cNvPr>
          <p:cNvGrpSpPr/>
          <p:nvPr/>
        </p:nvGrpSpPr>
        <p:grpSpPr>
          <a:xfrm>
            <a:off x="6316801" y="1611920"/>
            <a:ext cx="2161444" cy="1931771"/>
            <a:chOff x="2232566" y="2921178"/>
            <a:chExt cx="2161444" cy="1931771"/>
          </a:xfrm>
        </p:grpSpPr>
        <p:sp>
          <p:nvSpPr>
            <p:cNvPr id="34" name="Google Shape;4331;p47">
              <a:extLst>
                <a:ext uri="{FF2B5EF4-FFF2-40B4-BE49-F238E27FC236}">
                  <a16:creationId xmlns:a16="http://schemas.microsoft.com/office/drawing/2014/main" id="{23097CBE-4406-5A12-AC45-7B976E2A77D8}"/>
                </a:ext>
              </a:extLst>
            </p:cNvPr>
            <p:cNvSpPr txBox="1">
              <a:spLocks/>
            </p:cNvSpPr>
            <p:nvPr/>
          </p:nvSpPr>
          <p:spPr>
            <a:xfrm>
              <a:off x="2232810" y="3536939"/>
              <a:ext cx="2161200" cy="777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Black"/>
                <a:buNone/>
                <a:defRPr sz="18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1800" b="0" i="0" u="none" strike="noStrike" cap="none">
                  <a:solidFill>
                    <a:schemeClr val="lt1"/>
                  </a:solidFill>
                  <a:latin typeface="Arial"/>
                  <a:ea typeface="Arial"/>
                  <a:cs typeface="Arial"/>
                  <a:sym typeface="Arial"/>
                </a:defRPr>
              </a:lvl9pPr>
            </a:lstStyle>
            <a:p>
              <a:pPr>
                <a:buClr>
                  <a:srgbClr val="434343"/>
                </a:buClr>
              </a:pPr>
              <a:r>
                <a:rPr lang="en-US">
                  <a:solidFill>
                    <a:srgbClr val="FFFFFF"/>
                  </a:solidFill>
                </a:rPr>
                <a:t>H</a:t>
              </a:r>
              <a:r>
                <a:rPr kumimoji="0" lang="vi-VN" sz="1800" b="0" i="0" u="none" strike="noStrike" kern="0" cap="none" spc="0" normalizeH="0" baseline="0" noProof="0">
                  <a:ln>
                    <a:noFill/>
                  </a:ln>
                  <a:solidFill>
                    <a:srgbClr val="FFFFFF"/>
                  </a:solidFill>
                  <a:effectLst/>
                  <a:uLnTx/>
                  <a:uFillTx/>
                  <a:latin typeface="Montserrat Black"/>
                  <a:sym typeface="Montserrat Black"/>
                </a:rPr>
                <a:t>ÙNG NGUYÊN VŨ</a:t>
              </a:r>
            </a:p>
          </p:txBody>
        </p:sp>
        <p:sp>
          <p:nvSpPr>
            <p:cNvPr id="36" name="Google Shape;4334;p47">
              <a:extLst>
                <a:ext uri="{FF2B5EF4-FFF2-40B4-BE49-F238E27FC236}">
                  <a16:creationId xmlns:a16="http://schemas.microsoft.com/office/drawing/2014/main" id="{4A4BF0C3-0392-43D4-C372-31AEDA819E34}"/>
                </a:ext>
              </a:extLst>
            </p:cNvPr>
            <p:cNvSpPr txBox="1">
              <a:spLocks/>
            </p:cNvSpPr>
            <p:nvPr/>
          </p:nvSpPr>
          <p:spPr>
            <a:xfrm>
              <a:off x="2232810" y="2921178"/>
              <a:ext cx="2161200" cy="7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accent6"/>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Montserrat Black"/>
                <a:buNone/>
                <a:tabLst/>
                <a:defRPr/>
              </a:pPr>
              <a:r>
                <a:rPr kumimoji="0" lang="en" sz="4800" b="0" i="0" u="none" strike="noStrike" kern="0" cap="none" spc="0" normalizeH="0" baseline="0" noProof="0">
                  <a:ln>
                    <a:noFill/>
                  </a:ln>
                  <a:solidFill>
                    <a:srgbClr val="FFFFFF"/>
                  </a:solidFill>
                  <a:effectLst/>
                  <a:uLnTx/>
                  <a:uFillTx/>
                  <a:latin typeface="Montserrat Black"/>
                  <a:sym typeface="Montserrat Black"/>
                </a:rPr>
                <a:t>03</a:t>
              </a:r>
            </a:p>
          </p:txBody>
        </p:sp>
        <p:sp>
          <p:nvSpPr>
            <p:cNvPr id="42" name="Google Shape;4344;p47">
              <a:extLst>
                <a:ext uri="{FF2B5EF4-FFF2-40B4-BE49-F238E27FC236}">
                  <a16:creationId xmlns:a16="http://schemas.microsoft.com/office/drawing/2014/main" id="{6515D1D9-5C55-45B4-27D8-212A8396D1DD}"/>
                </a:ext>
              </a:extLst>
            </p:cNvPr>
            <p:cNvSpPr txBox="1">
              <a:spLocks/>
            </p:cNvSpPr>
            <p:nvPr/>
          </p:nvSpPr>
          <p:spPr>
            <a:xfrm>
              <a:off x="2232566" y="4280249"/>
              <a:ext cx="215858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434343"/>
                </a:buClr>
                <a:buSzPts val="1200"/>
                <a:buFont typeface="Montserrat Medium"/>
                <a:buNone/>
                <a:defRPr sz="12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2pPr>
              <a:lvl3pPr marL="1371600" marR="0" lvl="2"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3pPr>
              <a:lvl4pPr marL="1828800" marR="0" lvl="3"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4pPr>
              <a:lvl5pPr marL="2286000" marR="0" lvl="4"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5pPr>
              <a:lvl6pPr marL="2743200" marR="0" lvl="5"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6pPr>
              <a:lvl7pPr marL="3200400" marR="0" lvl="6"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7pPr>
              <a:lvl8pPr marL="3657600" marR="0" lvl="7" indent="-317500" algn="l" rtl="0">
                <a:lnSpc>
                  <a:spcPct val="100000"/>
                </a:lnSpc>
                <a:spcBef>
                  <a:spcPts val="1600"/>
                </a:spcBef>
                <a:spcAft>
                  <a:spcPts val="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8pPr>
              <a:lvl9pPr marL="4114800" marR="0" lvl="8" indent="-317500" algn="l" rtl="0">
                <a:lnSpc>
                  <a:spcPct val="100000"/>
                </a:lnSpc>
                <a:spcBef>
                  <a:spcPts val="1600"/>
                </a:spcBef>
                <a:spcAft>
                  <a:spcPts val="1600"/>
                </a:spcAft>
                <a:buClr>
                  <a:srgbClr val="434343"/>
                </a:buClr>
                <a:buSzPts val="1400"/>
                <a:buFont typeface="Montserrat Medium"/>
                <a:buNone/>
                <a:defRPr sz="1400" b="0" i="0" u="none" strike="noStrike" cap="none">
                  <a:solidFill>
                    <a:srgbClr val="434343"/>
                  </a:solidFill>
                  <a:latin typeface="Montserrat Medium"/>
                  <a:ea typeface="Montserrat Medium"/>
                  <a:cs typeface="Montserrat Medium"/>
                  <a:sym typeface="Montserrat Medium"/>
                </a:defRPr>
              </a:lvl9pPr>
            </a:lstStyle>
            <a:p>
              <a:pPr marL="0" indent="0"/>
              <a:r>
                <a:rPr lang="en-US" sz="1800" b="1">
                  <a:solidFill>
                    <a:schemeClr val="bg1"/>
                  </a:solidFill>
                  <a:latin typeface="Montserrat Medium" panose="00000600000000000000" pitchFamily="2" charset="0"/>
                </a:rPr>
                <a:t>2112663</a:t>
              </a:r>
              <a:endParaRPr lang="en-US" sz="2000" b="1">
                <a:solidFill>
                  <a:schemeClr val="bg1"/>
                </a:solidFill>
                <a:latin typeface="Montserrat Medium" panose="00000600000000000000"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5"/>
                                        </p:tgtEl>
                                      </p:cBhvr>
                                    </p:animEffect>
                                    <p:set>
                                      <p:cBhvr>
                                        <p:cTn id="20" dur="1" fill="hold">
                                          <p:stCondLst>
                                            <p:cond delay="499"/>
                                          </p:stCondLst>
                                        </p:cTn>
                                        <p:tgtEl>
                                          <p:spTgt spid="45"/>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6"/>
                                        </p:tgtEl>
                                      </p:cBhvr>
                                    </p:animEffect>
                                    <p:set>
                                      <p:cBhvr>
                                        <p:cTn id="23" dur="1" fill="hold">
                                          <p:stCondLst>
                                            <p:cond delay="499"/>
                                          </p:stCondLst>
                                        </p:cTn>
                                        <p:tgtEl>
                                          <p:spTgt spid="4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4"/>
                                        </p:tgtEl>
                                      </p:cBhvr>
                                    </p:animEffect>
                                    <p:set>
                                      <p:cBhvr>
                                        <p:cTn id="26" dur="1" fill="hold">
                                          <p:stCondLst>
                                            <p:cond delay="499"/>
                                          </p:stCondLst>
                                        </p:cTn>
                                        <p:tgtEl>
                                          <p:spTgt spid="44"/>
                                        </p:tgtEl>
                                        <p:attrNameLst>
                                          <p:attrName>style.visibility</p:attrName>
                                        </p:attrNameLst>
                                      </p:cBhvr>
                                      <p:to>
                                        <p:strVal val="hidden"/>
                                      </p:to>
                                    </p:set>
                                  </p:childTnLst>
                                </p:cTn>
                              </p:par>
                              <p:par>
                                <p:cTn id="27" presetID="14" presetClass="entr" presetSubtype="1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randombar(horizontal)">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20</a:t>
            </a:r>
          </a:p>
        </p:txBody>
      </p:sp>
      <p:sp>
        <p:nvSpPr>
          <p:cNvPr id="6" name="TextBox 5">
            <a:extLst>
              <a:ext uri="{FF2B5EF4-FFF2-40B4-BE49-F238E27FC236}">
                <a16:creationId xmlns:a16="http://schemas.microsoft.com/office/drawing/2014/main" id="{C9105BA6-F205-2475-6CC4-411D0DDF0600}"/>
              </a:ext>
            </a:extLst>
          </p:cNvPr>
          <p:cNvSpPr txBox="1"/>
          <p:nvPr/>
        </p:nvSpPr>
        <p:spPr>
          <a:xfrm>
            <a:off x="348381" y="914787"/>
            <a:ext cx="8517013" cy="3693319"/>
          </a:xfrm>
          <a:prstGeom prst="rect">
            <a:avLst/>
          </a:prstGeom>
          <a:noFill/>
        </p:spPr>
        <p:txBody>
          <a:bodyPr wrap="square" rtlCol="0">
            <a:spAutoFit/>
          </a:bodyPr>
          <a:lstStyle/>
          <a:p>
            <a:pPr marL="0" marR="0">
              <a:spcBef>
                <a:spcPts val="0"/>
              </a:spcBef>
              <a:spcAft>
                <a:spcPts val="0"/>
              </a:spcAft>
            </a:pP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void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configureUART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uart_config_t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uart_config</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baud_rate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9600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data_bits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UART_DATA_8_BITS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parity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UART_PARITY_DISABLE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stop_bits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UART_STOP_BITS_1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flow_ctrl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UART_HW_FLOWCTRL_DISABLE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uart_param_config</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UART_NUM_1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&amp;</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uart_config</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uart_set_pin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UART_NUM_1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SIM800_RX</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SIM800_TX</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UART_PIN_NO_CHANGE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UART_PIN_NO_CHANGE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uart_driver_install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UART_NUM_1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BUF_SIZE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2</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NULL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282261" y="258395"/>
            <a:ext cx="8072438" cy="463268"/>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Cấu</a:t>
            </a:r>
            <a:r>
              <a:rPr lang="en-US" sz="1800" b="1" dirty="0">
                <a:latin typeface="Fira Sans Extra Condensed"/>
                <a:sym typeface="Fira Sans Extra Condensed"/>
              </a:rPr>
              <a:t> </a:t>
            </a:r>
            <a:r>
              <a:rPr lang="en-US" sz="1800" b="1" dirty="0" err="1">
                <a:latin typeface="Fira Sans Extra Condensed"/>
                <a:sym typeface="Fira Sans Extra Condensed"/>
              </a:rPr>
              <a:t>hình</a:t>
            </a:r>
            <a:r>
              <a:rPr lang="en-US" sz="1800" b="1" dirty="0">
                <a:latin typeface="Fira Sans Extra Condensed"/>
                <a:sym typeface="Fira Sans Extra Condensed"/>
              </a:rPr>
              <a:t> </a:t>
            </a:r>
            <a:r>
              <a:rPr lang="en-US" sz="1800" b="1" dirty="0" err="1">
                <a:latin typeface="Fira Sans Extra Condensed"/>
                <a:sym typeface="Fira Sans Extra Condensed"/>
              </a:rPr>
              <a:t>giao</a:t>
            </a:r>
            <a:r>
              <a:rPr lang="en-US" sz="1800" b="1" dirty="0">
                <a:latin typeface="Fira Sans Extra Condensed"/>
                <a:sym typeface="Fira Sans Extra Condensed"/>
              </a:rPr>
              <a:t> </a:t>
            </a:r>
            <a:r>
              <a:rPr lang="en-US" sz="1800" b="1" dirty="0" err="1">
                <a:latin typeface="Fira Sans Extra Condensed"/>
                <a:sym typeface="Fira Sans Extra Condensed"/>
              </a:rPr>
              <a:t>tiếp</a:t>
            </a:r>
            <a:r>
              <a:rPr lang="en-US" sz="1800" b="1" dirty="0">
                <a:latin typeface="Fira Sans Extra Condensed"/>
                <a:sym typeface="Fira Sans Extra Condensed"/>
              </a:rPr>
              <a:t> UART</a:t>
            </a:r>
            <a:endParaRPr lang="en-US" sz="1800" dirty="0"/>
          </a:p>
        </p:txBody>
      </p:sp>
    </p:spTree>
    <p:extLst>
      <p:ext uri="{BB962C8B-B14F-4D97-AF65-F5344CB8AC3E}">
        <p14:creationId xmlns:p14="http://schemas.microsoft.com/office/powerpoint/2010/main" val="353365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852" name="Google Shape;852;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Lập trình với ESP32</a:t>
            </a:r>
            <a:endParaRPr dirty="0"/>
          </a:p>
        </p:txBody>
      </p:sp>
      <p:grpSp>
        <p:nvGrpSpPr>
          <p:cNvPr id="5" name="Group 4">
            <a:extLst>
              <a:ext uri="{FF2B5EF4-FFF2-40B4-BE49-F238E27FC236}">
                <a16:creationId xmlns:a16="http://schemas.microsoft.com/office/drawing/2014/main" id="{44EAACE3-C77D-D3B0-1670-3F31B847B78A}"/>
              </a:ext>
            </a:extLst>
          </p:cNvPr>
          <p:cNvGrpSpPr/>
          <p:nvPr/>
        </p:nvGrpSpPr>
        <p:grpSpPr>
          <a:xfrm>
            <a:off x="251454" y="942325"/>
            <a:ext cx="1924310" cy="610309"/>
            <a:chOff x="251454" y="942325"/>
            <a:chExt cx="1924310" cy="610309"/>
          </a:xfrm>
        </p:grpSpPr>
        <p:sp>
          <p:nvSpPr>
            <p:cNvPr id="868" name="Google Shape;868;p24"/>
            <p:cNvSpPr/>
            <p:nvPr/>
          </p:nvSpPr>
          <p:spPr>
            <a:xfrm>
              <a:off x="1571264" y="942325"/>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867" name="Google Shape;867;p24"/>
            <p:cNvSpPr/>
            <p:nvPr/>
          </p:nvSpPr>
          <p:spPr>
            <a:xfrm>
              <a:off x="251454" y="948134"/>
              <a:ext cx="1896694" cy="604500"/>
            </a:xfrm>
            <a:prstGeom prst="roundRect">
              <a:avLst>
                <a:gd name="adj" fmla="val 50000"/>
              </a:avLst>
            </a:prstGeom>
            <a:solidFill>
              <a:schemeClr val="accent1">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txBox="1"/>
            <p:nvPr/>
          </p:nvSpPr>
          <p:spPr>
            <a:xfrm>
              <a:off x="348832" y="1012429"/>
              <a:ext cx="1261002" cy="4485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ira Sans Extra Condensed"/>
                  <a:ea typeface="Fira Sans Extra Condensed"/>
                  <a:cs typeface="Fira Sans Extra Condensed"/>
                  <a:sym typeface="Fira Sans Extra Condensed"/>
                </a:rPr>
                <a:t>3. </a:t>
              </a:r>
              <a:r>
                <a:rPr lang="en-US" sz="1800" b="1" dirty="0" err="1">
                  <a:latin typeface="Fira Sans Extra Condensed"/>
                  <a:ea typeface="Fira Sans Extra Condensed"/>
                  <a:cs typeface="Fira Sans Extra Condensed"/>
                  <a:sym typeface="Fira Sans Extra Condensed"/>
                </a:rPr>
                <a:t>Hàm</a:t>
              </a:r>
              <a:r>
                <a:rPr lang="en-US" sz="1800" b="1" dirty="0">
                  <a:latin typeface="Fira Sans Extra Condensed"/>
                  <a:ea typeface="Fira Sans Extra Condensed"/>
                  <a:cs typeface="Fira Sans Extra Condensed"/>
                  <a:sym typeface="Fira Sans Extra Condensed"/>
                </a:rPr>
                <a:t> main </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872" name="Google Shape;872;p24"/>
            <p:cNvSpPr/>
            <p:nvPr/>
          </p:nvSpPr>
          <p:spPr>
            <a:xfrm>
              <a:off x="1674502" y="1078707"/>
              <a:ext cx="398030" cy="331731"/>
            </a:xfrm>
            <a:custGeom>
              <a:avLst/>
              <a:gdLst/>
              <a:ahLst/>
              <a:cxnLst/>
              <a:rect l="l" t="t" r="r" b="b"/>
              <a:pathLst>
                <a:path w="11623" h="9687" extrusionOk="0">
                  <a:moveTo>
                    <a:pt x="9169" y="0"/>
                  </a:moveTo>
                  <a:cubicBezTo>
                    <a:pt x="8728" y="0"/>
                    <a:pt x="8288" y="173"/>
                    <a:pt x="7954" y="518"/>
                  </a:cubicBezTo>
                  <a:cubicBezTo>
                    <a:pt x="7621" y="828"/>
                    <a:pt x="7430" y="1257"/>
                    <a:pt x="7430" y="1733"/>
                  </a:cubicBezTo>
                  <a:cubicBezTo>
                    <a:pt x="7430" y="1924"/>
                    <a:pt x="7478" y="2090"/>
                    <a:pt x="7526" y="2281"/>
                  </a:cubicBezTo>
                  <a:lnTo>
                    <a:pt x="3239" y="3710"/>
                  </a:lnTo>
                  <a:cubicBezTo>
                    <a:pt x="3191" y="3662"/>
                    <a:pt x="3167" y="3638"/>
                    <a:pt x="3144" y="3591"/>
                  </a:cubicBezTo>
                  <a:cubicBezTo>
                    <a:pt x="2798" y="3257"/>
                    <a:pt x="2352" y="3090"/>
                    <a:pt x="1908" y="3090"/>
                  </a:cubicBezTo>
                  <a:cubicBezTo>
                    <a:pt x="1465" y="3090"/>
                    <a:pt x="1024" y="3257"/>
                    <a:pt x="691" y="3591"/>
                  </a:cubicBezTo>
                  <a:cubicBezTo>
                    <a:pt x="0" y="4281"/>
                    <a:pt x="0" y="5353"/>
                    <a:pt x="691" y="6043"/>
                  </a:cubicBezTo>
                  <a:cubicBezTo>
                    <a:pt x="1024" y="6377"/>
                    <a:pt x="1465" y="6543"/>
                    <a:pt x="1908" y="6543"/>
                  </a:cubicBezTo>
                  <a:cubicBezTo>
                    <a:pt x="2352" y="6543"/>
                    <a:pt x="2798" y="6377"/>
                    <a:pt x="3144" y="6043"/>
                  </a:cubicBezTo>
                  <a:cubicBezTo>
                    <a:pt x="3167" y="5996"/>
                    <a:pt x="3191" y="5972"/>
                    <a:pt x="3215" y="5924"/>
                  </a:cubicBezTo>
                  <a:lnTo>
                    <a:pt x="7526" y="7377"/>
                  </a:lnTo>
                  <a:cubicBezTo>
                    <a:pt x="7478" y="7544"/>
                    <a:pt x="7430" y="7734"/>
                    <a:pt x="7430" y="7925"/>
                  </a:cubicBezTo>
                  <a:cubicBezTo>
                    <a:pt x="7430" y="8377"/>
                    <a:pt x="7621" y="8830"/>
                    <a:pt x="7954" y="9139"/>
                  </a:cubicBezTo>
                  <a:cubicBezTo>
                    <a:pt x="8334" y="9525"/>
                    <a:pt x="8758" y="9686"/>
                    <a:pt x="9165" y="9686"/>
                  </a:cubicBezTo>
                  <a:cubicBezTo>
                    <a:pt x="10490" y="9686"/>
                    <a:pt x="11623" y="7968"/>
                    <a:pt x="10383" y="6710"/>
                  </a:cubicBezTo>
                  <a:cubicBezTo>
                    <a:pt x="10050" y="6377"/>
                    <a:pt x="9609" y="6210"/>
                    <a:pt x="9169" y="6210"/>
                  </a:cubicBezTo>
                  <a:cubicBezTo>
                    <a:pt x="8728" y="6210"/>
                    <a:pt x="8288" y="6377"/>
                    <a:pt x="7954" y="6710"/>
                  </a:cubicBezTo>
                  <a:cubicBezTo>
                    <a:pt x="7907" y="6758"/>
                    <a:pt x="7883" y="6782"/>
                    <a:pt x="7859" y="6805"/>
                  </a:cubicBezTo>
                  <a:lnTo>
                    <a:pt x="3548" y="5377"/>
                  </a:lnTo>
                  <a:cubicBezTo>
                    <a:pt x="3596" y="5210"/>
                    <a:pt x="3644" y="5019"/>
                    <a:pt x="3644" y="4829"/>
                  </a:cubicBezTo>
                  <a:cubicBezTo>
                    <a:pt x="3644" y="4638"/>
                    <a:pt x="3596" y="4448"/>
                    <a:pt x="3548" y="4257"/>
                  </a:cubicBezTo>
                  <a:lnTo>
                    <a:pt x="7859" y="2828"/>
                  </a:lnTo>
                  <a:cubicBezTo>
                    <a:pt x="7883" y="2876"/>
                    <a:pt x="7907" y="2900"/>
                    <a:pt x="7954" y="2948"/>
                  </a:cubicBezTo>
                  <a:cubicBezTo>
                    <a:pt x="8300" y="3293"/>
                    <a:pt x="8727" y="3448"/>
                    <a:pt x="9149" y="3448"/>
                  </a:cubicBezTo>
                  <a:cubicBezTo>
                    <a:pt x="10034" y="3448"/>
                    <a:pt x="10891" y="2765"/>
                    <a:pt x="10907" y="1733"/>
                  </a:cubicBezTo>
                  <a:cubicBezTo>
                    <a:pt x="10907" y="1257"/>
                    <a:pt x="10717" y="828"/>
                    <a:pt x="10383" y="518"/>
                  </a:cubicBezTo>
                  <a:cubicBezTo>
                    <a:pt x="10050" y="173"/>
                    <a:pt x="9609" y="0"/>
                    <a:pt x="9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21</a:t>
            </a:r>
          </a:p>
        </p:txBody>
      </p:sp>
      <p:sp>
        <p:nvSpPr>
          <p:cNvPr id="6" name="TextBox 5">
            <a:extLst>
              <a:ext uri="{FF2B5EF4-FFF2-40B4-BE49-F238E27FC236}">
                <a16:creationId xmlns:a16="http://schemas.microsoft.com/office/drawing/2014/main" id="{C9105BA6-F205-2475-6CC4-411D0DDF0600}"/>
              </a:ext>
            </a:extLst>
          </p:cNvPr>
          <p:cNvSpPr txBox="1"/>
          <p:nvPr/>
        </p:nvSpPr>
        <p:spPr>
          <a:xfrm>
            <a:off x="1512341" y="1774497"/>
            <a:ext cx="6119318" cy="2862322"/>
          </a:xfrm>
          <a:prstGeom prst="rect">
            <a:avLst/>
          </a:prstGeom>
          <a:noFill/>
        </p:spPr>
        <p:txBody>
          <a:bodyPr wrap="square" rtlCol="0">
            <a:spAutoFit/>
          </a:bodyPr>
          <a:lstStyle/>
          <a:p>
            <a:pPr marL="0" marR="0">
              <a:spcBef>
                <a:spcPts val="0"/>
              </a:spcBef>
              <a:spcAft>
                <a:spcPts val="0"/>
              </a:spcAft>
            </a:pPr>
            <a:r>
              <a:rPr lang="en-US"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    uint8_t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KY026_Status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uint8_t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FC37_Status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uint8_t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PIR_Status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configureUART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sendATCommand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\r\n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sendATCommand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"AT+CMGF=1</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\r\n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DHT11_init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DHT_PIN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5B329B8E-0BC9-7018-7848-38690F44E6D5}"/>
              </a:ext>
            </a:extLst>
          </p:cNvPr>
          <p:cNvSpPr txBox="1"/>
          <p:nvPr/>
        </p:nvSpPr>
        <p:spPr>
          <a:xfrm>
            <a:off x="3398196" y="1146934"/>
            <a:ext cx="4805464" cy="369332"/>
          </a:xfrm>
          <a:prstGeom prst="rect">
            <a:avLst/>
          </a:prstGeom>
          <a:noFill/>
        </p:spPr>
        <p:txBody>
          <a:bodyPr wrap="square" rtlCol="0">
            <a:spAutoFit/>
          </a:bodyPr>
          <a:lstStyle/>
          <a:p>
            <a:r>
              <a:rPr lang="en-US" sz="1800" b="1" dirty="0" err="1">
                <a:latin typeface="Fira Sans Extra Condensed"/>
                <a:sym typeface="Fira Sans Extra Condensed"/>
              </a:rPr>
              <a:t>Khai</a:t>
            </a:r>
            <a:r>
              <a:rPr lang="en-US" sz="1800" b="1" dirty="0">
                <a:latin typeface="Fira Sans Extra Condensed"/>
                <a:sym typeface="Fira Sans Extra Condensed"/>
              </a:rPr>
              <a:t> </a:t>
            </a:r>
            <a:r>
              <a:rPr lang="en-US" sz="1800" b="1" dirty="0" err="1">
                <a:latin typeface="Fira Sans Extra Condensed"/>
                <a:sym typeface="Fira Sans Extra Condensed"/>
              </a:rPr>
              <a:t>báo</a:t>
            </a:r>
            <a:r>
              <a:rPr lang="en-US" sz="1800" b="1" dirty="0">
                <a:latin typeface="Fira Sans Extra Condensed"/>
                <a:sym typeface="Fira Sans Extra Condensed"/>
              </a:rPr>
              <a:t> </a:t>
            </a:r>
            <a:r>
              <a:rPr lang="en-US" sz="1800" b="1" dirty="0" err="1">
                <a:latin typeface="Fira Sans Extra Condensed"/>
                <a:sym typeface="Fira Sans Extra Condensed"/>
              </a:rPr>
              <a:t>biến</a:t>
            </a:r>
            <a:r>
              <a:rPr lang="en-US" sz="1800" b="1" dirty="0">
                <a:latin typeface="Fira Sans Extra Condensed"/>
                <a:sym typeface="Fira Sans Extra Condensed"/>
              </a:rPr>
              <a:t> </a:t>
            </a:r>
            <a:r>
              <a:rPr lang="en-US" sz="1800" b="1" dirty="0" err="1">
                <a:latin typeface="Fira Sans Extra Condensed"/>
                <a:sym typeface="Fira Sans Extra Condensed"/>
              </a:rPr>
              <a:t>và</a:t>
            </a:r>
            <a:r>
              <a:rPr lang="en-US" sz="1800" b="1" dirty="0">
                <a:latin typeface="Fira Sans Extra Condensed"/>
                <a:sym typeface="Fira Sans Extra Condensed"/>
              </a:rPr>
              <a:t> </a:t>
            </a:r>
            <a:r>
              <a:rPr lang="en-US" sz="1800" b="1" dirty="0" err="1">
                <a:latin typeface="Fira Sans Extra Condensed"/>
                <a:sym typeface="Fira Sans Extra Condensed"/>
              </a:rPr>
              <a:t>gọi</a:t>
            </a:r>
            <a:r>
              <a:rPr lang="en-US" sz="1800" b="1" dirty="0">
                <a:latin typeface="Fira Sans Extra Condensed"/>
                <a:sym typeface="Fira Sans Extra Condensed"/>
              </a:rPr>
              <a:t> </a:t>
            </a:r>
            <a:r>
              <a:rPr lang="en-US" sz="1800" b="1" dirty="0" err="1">
                <a:latin typeface="Fira Sans Extra Condensed"/>
                <a:sym typeface="Fira Sans Extra Condensed"/>
              </a:rPr>
              <a:t>các</a:t>
            </a:r>
            <a:r>
              <a:rPr lang="en-US" sz="1800" b="1" dirty="0">
                <a:latin typeface="Fira Sans Extra Condensed"/>
                <a:sym typeface="Fira Sans Extra Condensed"/>
              </a:rPr>
              <a:t> </a:t>
            </a:r>
            <a:r>
              <a:rPr lang="en-US" sz="1800" b="1" dirty="0" err="1">
                <a:latin typeface="Fira Sans Extra Condensed"/>
                <a:sym typeface="Fira Sans Extra Condensed"/>
              </a:rPr>
              <a:t>hàm</a:t>
            </a:r>
            <a:r>
              <a:rPr lang="en-US" sz="1800" b="1" dirty="0">
                <a:latin typeface="Fira Sans Extra Condensed"/>
                <a:sym typeface="Fira Sans Extra Condensed"/>
              </a:rPr>
              <a:t> </a:t>
            </a:r>
            <a:r>
              <a:rPr lang="en-US" sz="1800" b="1" dirty="0" err="1">
                <a:latin typeface="Fira Sans Extra Condensed"/>
                <a:sym typeface="Fira Sans Extra Condensed"/>
              </a:rPr>
              <a:t>thiết</a:t>
            </a:r>
            <a:r>
              <a:rPr lang="en-US" sz="1800" b="1" dirty="0">
                <a:latin typeface="Fira Sans Extra Condensed"/>
                <a:sym typeface="Fira Sans Extra Condensed"/>
              </a:rPr>
              <a:t> </a:t>
            </a:r>
            <a:r>
              <a:rPr lang="en-US" sz="1800" b="1" dirty="0" err="1">
                <a:latin typeface="Fira Sans Extra Condensed"/>
                <a:sym typeface="Fira Sans Extra Condensed"/>
              </a:rPr>
              <a:t>lập</a:t>
            </a:r>
            <a:endParaRPr lang="en-US" sz="1800" dirty="0"/>
          </a:p>
        </p:txBody>
      </p:sp>
    </p:spTree>
    <p:extLst>
      <p:ext uri="{BB962C8B-B14F-4D97-AF65-F5344CB8AC3E}">
        <p14:creationId xmlns:p14="http://schemas.microsoft.com/office/powerpoint/2010/main" val="3908502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22</a:t>
            </a:r>
          </a:p>
        </p:txBody>
      </p:sp>
      <p:sp>
        <p:nvSpPr>
          <p:cNvPr id="6" name="TextBox 5">
            <a:extLst>
              <a:ext uri="{FF2B5EF4-FFF2-40B4-BE49-F238E27FC236}">
                <a16:creationId xmlns:a16="http://schemas.microsoft.com/office/drawing/2014/main" id="{C9105BA6-F205-2475-6CC4-411D0DDF0600}"/>
              </a:ext>
            </a:extLst>
          </p:cNvPr>
          <p:cNvSpPr txBox="1"/>
          <p:nvPr/>
        </p:nvSpPr>
        <p:spPr>
          <a:xfrm>
            <a:off x="696597" y="1389102"/>
            <a:ext cx="7940197" cy="2585323"/>
          </a:xfrm>
          <a:prstGeom prst="rect">
            <a:avLst/>
          </a:prstGeom>
          <a:noFill/>
        </p:spPr>
        <p:txBody>
          <a:bodyPr wrap="square" rtlCol="0">
            <a:spAutoFit/>
          </a:bodyPr>
          <a:lstStyle/>
          <a:p>
            <a:pPr marL="0" marR="0">
              <a:spcBef>
                <a:spcPts val="0"/>
              </a:spcBef>
              <a:spcAft>
                <a:spcPts val="0"/>
              </a:spcAft>
            </a:pPr>
            <a:r>
              <a:rPr lang="pt-BR"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gpio_config_t</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pin_bit_mask</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1ULL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&lt;&lt;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BUZZER_PIN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1ULL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&lt;&lt;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MOTOR_IN1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1ULL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&lt;&lt;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MOTOR_IN2</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mode</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GPIO_MODE_OUTPUT</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pull_up_en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GPIO_PULLUP_DISABLE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pull_down_en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GPIO_PULLDOWN_DISABLE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intr_type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GPIO_INTR_DISABLE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&amp;</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282261" y="258395"/>
            <a:ext cx="8072438" cy="463268"/>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Cấu</a:t>
            </a:r>
            <a:r>
              <a:rPr lang="en-US" sz="1800" b="1" dirty="0">
                <a:latin typeface="Fira Sans Extra Condensed"/>
                <a:sym typeface="Fira Sans Extra Condensed"/>
              </a:rPr>
              <a:t> </a:t>
            </a:r>
            <a:r>
              <a:rPr lang="en-US" sz="1800" b="1" dirty="0" err="1">
                <a:latin typeface="Fira Sans Extra Condensed"/>
                <a:sym typeface="Fira Sans Extra Condensed"/>
              </a:rPr>
              <a:t>hình</a:t>
            </a:r>
            <a:r>
              <a:rPr lang="en-US" sz="1800" b="1" dirty="0">
                <a:latin typeface="Fira Sans Extra Condensed"/>
                <a:sym typeface="Fira Sans Extra Condensed"/>
              </a:rPr>
              <a:t> </a:t>
            </a:r>
            <a:r>
              <a:rPr lang="en-US" sz="1800" b="1" dirty="0" err="1">
                <a:latin typeface="Fira Sans Extra Condensed"/>
                <a:sym typeface="Fira Sans Extra Condensed"/>
              </a:rPr>
              <a:t>các</a:t>
            </a:r>
            <a:r>
              <a:rPr lang="en-US" sz="1800" b="1" dirty="0">
                <a:latin typeface="Fira Sans Extra Condensed"/>
                <a:sym typeface="Fira Sans Extra Condensed"/>
              </a:rPr>
              <a:t> </a:t>
            </a:r>
            <a:r>
              <a:rPr lang="en-US" sz="1800" b="1" dirty="0" err="1">
                <a:latin typeface="Fira Sans Extra Condensed"/>
                <a:sym typeface="Fira Sans Extra Condensed"/>
              </a:rPr>
              <a:t>chân</a:t>
            </a:r>
            <a:r>
              <a:rPr lang="en-US" sz="1800" b="1" dirty="0">
                <a:latin typeface="Fira Sans Extra Condensed"/>
                <a:sym typeface="Fira Sans Extra Condensed"/>
              </a:rPr>
              <a:t> OUTPUT</a:t>
            </a:r>
            <a:endParaRPr lang="en-US" sz="1800" dirty="0"/>
          </a:p>
        </p:txBody>
      </p:sp>
    </p:spTree>
    <p:extLst>
      <p:ext uri="{BB962C8B-B14F-4D97-AF65-F5344CB8AC3E}">
        <p14:creationId xmlns:p14="http://schemas.microsoft.com/office/powerpoint/2010/main" val="2664285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23</a:t>
            </a:r>
          </a:p>
        </p:txBody>
      </p:sp>
      <p:sp>
        <p:nvSpPr>
          <p:cNvPr id="6" name="TextBox 5">
            <a:extLst>
              <a:ext uri="{FF2B5EF4-FFF2-40B4-BE49-F238E27FC236}">
                <a16:creationId xmlns:a16="http://schemas.microsoft.com/office/drawing/2014/main" id="{C9105BA6-F205-2475-6CC4-411D0DDF0600}"/>
              </a:ext>
            </a:extLst>
          </p:cNvPr>
          <p:cNvSpPr txBox="1"/>
          <p:nvPr/>
        </p:nvSpPr>
        <p:spPr>
          <a:xfrm>
            <a:off x="696597" y="1389102"/>
            <a:ext cx="7940197" cy="2585323"/>
          </a:xfrm>
          <a:prstGeom prst="rect">
            <a:avLst/>
          </a:prstGeom>
          <a:noFill/>
        </p:spPr>
        <p:txBody>
          <a:bodyPr wrap="square" rtlCol="0">
            <a:spAutoFit/>
          </a:bodyPr>
          <a:lstStyle/>
          <a:p>
            <a:pPr marL="0" marR="0">
              <a:spcBef>
                <a:spcPts val="0"/>
              </a:spcBef>
              <a:spcAft>
                <a:spcPts val="0"/>
              </a:spcAft>
            </a:pP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pin_bit_mask</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1ULL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&lt;&lt;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KY026_PIN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1ULL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&lt;&lt;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FC37_PIN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1ULL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&lt;&lt;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PIR_PIN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mode</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pt-BR"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GPIO_MODE_INPUT</a:t>
            </a: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pt-BR"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pull_up_en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GPIO_PULLUP_DISABLE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pull_down_en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GPIO_PULLDOWN_DISABLE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err="1">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intr_type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4FC1FF"/>
                </a:solidFill>
                <a:effectLst/>
                <a:latin typeface="Consolas" panose="020B0609020204030204" pitchFamily="49" charset="0"/>
                <a:ea typeface="Times New Roman" panose="02020603050405020304" pitchFamily="18" charset="0"/>
                <a:cs typeface="Times New Roman" panose="02020603050405020304" pitchFamily="18" charset="0"/>
              </a:rPr>
              <a:t>GPIO_INTR_DISABLE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&amp;</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Gpio_config</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282261" y="258395"/>
            <a:ext cx="8072438" cy="463268"/>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Cấu</a:t>
            </a:r>
            <a:r>
              <a:rPr lang="en-US" sz="1800" b="1" dirty="0">
                <a:latin typeface="Fira Sans Extra Condensed"/>
                <a:sym typeface="Fira Sans Extra Condensed"/>
              </a:rPr>
              <a:t> </a:t>
            </a:r>
            <a:r>
              <a:rPr lang="en-US" sz="1800" b="1" dirty="0" err="1">
                <a:latin typeface="Fira Sans Extra Condensed"/>
                <a:sym typeface="Fira Sans Extra Condensed"/>
              </a:rPr>
              <a:t>hình</a:t>
            </a:r>
            <a:r>
              <a:rPr lang="en-US" sz="1800" b="1" dirty="0">
                <a:latin typeface="Fira Sans Extra Condensed"/>
                <a:sym typeface="Fira Sans Extra Condensed"/>
              </a:rPr>
              <a:t> </a:t>
            </a:r>
            <a:r>
              <a:rPr lang="en-US" sz="1800" b="1" dirty="0" err="1">
                <a:latin typeface="Fira Sans Extra Condensed"/>
                <a:sym typeface="Fira Sans Extra Condensed"/>
              </a:rPr>
              <a:t>các</a:t>
            </a:r>
            <a:r>
              <a:rPr lang="en-US" sz="1800" b="1" dirty="0">
                <a:latin typeface="Fira Sans Extra Condensed"/>
                <a:sym typeface="Fira Sans Extra Condensed"/>
              </a:rPr>
              <a:t> </a:t>
            </a:r>
            <a:r>
              <a:rPr lang="en-US" sz="1800" b="1" dirty="0" err="1">
                <a:latin typeface="Fira Sans Extra Condensed"/>
                <a:sym typeface="Fira Sans Extra Condensed"/>
              </a:rPr>
              <a:t>chân</a:t>
            </a:r>
            <a:r>
              <a:rPr lang="en-US" sz="1800" b="1" dirty="0">
                <a:latin typeface="Fira Sans Extra Condensed"/>
                <a:sym typeface="Fira Sans Extra Condensed"/>
              </a:rPr>
              <a:t> INPUT</a:t>
            </a:r>
            <a:endParaRPr lang="en-US" sz="1800" dirty="0"/>
          </a:p>
        </p:txBody>
      </p:sp>
    </p:spTree>
    <p:extLst>
      <p:ext uri="{BB962C8B-B14F-4D97-AF65-F5344CB8AC3E}">
        <p14:creationId xmlns:p14="http://schemas.microsoft.com/office/powerpoint/2010/main" val="48377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852" name="Google Shape;852;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Lập trình với ESP32</a:t>
            </a:r>
            <a:endParaRPr dirty="0"/>
          </a:p>
        </p:txBody>
      </p:sp>
      <p:grpSp>
        <p:nvGrpSpPr>
          <p:cNvPr id="5" name="Group 4">
            <a:extLst>
              <a:ext uri="{FF2B5EF4-FFF2-40B4-BE49-F238E27FC236}">
                <a16:creationId xmlns:a16="http://schemas.microsoft.com/office/drawing/2014/main" id="{44EAACE3-C77D-D3B0-1670-3F31B847B78A}"/>
              </a:ext>
            </a:extLst>
          </p:cNvPr>
          <p:cNvGrpSpPr/>
          <p:nvPr/>
        </p:nvGrpSpPr>
        <p:grpSpPr>
          <a:xfrm>
            <a:off x="251454" y="942325"/>
            <a:ext cx="1924310" cy="610309"/>
            <a:chOff x="251454" y="942325"/>
            <a:chExt cx="1924310" cy="610309"/>
          </a:xfrm>
        </p:grpSpPr>
        <p:sp>
          <p:nvSpPr>
            <p:cNvPr id="868" name="Google Shape;868;p24"/>
            <p:cNvSpPr/>
            <p:nvPr/>
          </p:nvSpPr>
          <p:spPr>
            <a:xfrm>
              <a:off x="1571264" y="942325"/>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867" name="Google Shape;867;p24"/>
            <p:cNvSpPr/>
            <p:nvPr/>
          </p:nvSpPr>
          <p:spPr>
            <a:xfrm>
              <a:off x="251454" y="948134"/>
              <a:ext cx="1896694" cy="604500"/>
            </a:xfrm>
            <a:prstGeom prst="roundRect">
              <a:avLst>
                <a:gd name="adj" fmla="val 50000"/>
              </a:avLst>
            </a:prstGeom>
            <a:solidFill>
              <a:schemeClr val="accent1">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txBox="1"/>
            <p:nvPr/>
          </p:nvSpPr>
          <p:spPr>
            <a:xfrm>
              <a:off x="348832" y="1012429"/>
              <a:ext cx="1261002" cy="4485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latin typeface="Fira Sans Extra Condensed"/>
                  <a:ea typeface="Fira Sans Extra Condensed"/>
                  <a:cs typeface="Fira Sans Extra Condensed"/>
                  <a:sym typeface="Fira Sans Extra Condensed"/>
                </a:rPr>
                <a:t>4. </a:t>
              </a:r>
              <a:r>
                <a:rPr lang="en-US" sz="1800" b="1" dirty="0" err="1">
                  <a:latin typeface="Fira Sans Extra Condensed"/>
                  <a:ea typeface="Fira Sans Extra Condensed"/>
                  <a:cs typeface="Fira Sans Extra Condensed"/>
                  <a:sym typeface="Fira Sans Extra Condensed"/>
                </a:rPr>
                <a:t>Vòng</a:t>
              </a:r>
              <a:r>
                <a:rPr lang="en-US" sz="1800" b="1" dirty="0">
                  <a:latin typeface="Fira Sans Extra Condensed"/>
                  <a:ea typeface="Fira Sans Extra Condensed"/>
                  <a:cs typeface="Fira Sans Extra Condensed"/>
                  <a:sym typeface="Fira Sans Extra Condensed"/>
                </a:rPr>
                <a:t> </a:t>
              </a:r>
              <a:r>
                <a:rPr lang="en-US" sz="1800" b="1" dirty="0" err="1">
                  <a:latin typeface="Fira Sans Extra Condensed"/>
                  <a:ea typeface="Fira Sans Extra Condensed"/>
                  <a:cs typeface="Fira Sans Extra Condensed"/>
                  <a:sym typeface="Fira Sans Extra Condensed"/>
                </a:rPr>
                <a:t>lặp</a:t>
              </a:r>
              <a:r>
                <a:rPr lang="en-US" sz="1800" b="1" dirty="0">
                  <a:latin typeface="Fira Sans Extra Condensed"/>
                  <a:ea typeface="Fira Sans Extra Condensed"/>
                  <a:cs typeface="Fira Sans Extra Condensed"/>
                  <a:sym typeface="Fira Sans Extra Condensed"/>
                </a:rPr>
                <a:t> While </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872" name="Google Shape;872;p24"/>
            <p:cNvSpPr/>
            <p:nvPr/>
          </p:nvSpPr>
          <p:spPr>
            <a:xfrm>
              <a:off x="1674502" y="1078707"/>
              <a:ext cx="398030" cy="331731"/>
            </a:xfrm>
            <a:custGeom>
              <a:avLst/>
              <a:gdLst/>
              <a:ahLst/>
              <a:cxnLst/>
              <a:rect l="l" t="t" r="r" b="b"/>
              <a:pathLst>
                <a:path w="11623" h="9687" extrusionOk="0">
                  <a:moveTo>
                    <a:pt x="9169" y="0"/>
                  </a:moveTo>
                  <a:cubicBezTo>
                    <a:pt x="8728" y="0"/>
                    <a:pt x="8288" y="173"/>
                    <a:pt x="7954" y="518"/>
                  </a:cubicBezTo>
                  <a:cubicBezTo>
                    <a:pt x="7621" y="828"/>
                    <a:pt x="7430" y="1257"/>
                    <a:pt x="7430" y="1733"/>
                  </a:cubicBezTo>
                  <a:cubicBezTo>
                    <a:pt x="7430" y="1924"/>
                    <a:pt x="7478" y="2090"/>
                    <a:pt x="7526" y="2281"/>
                  </a:cubicBezTo>
                  <a:lnTo>
                    <a:pt x="3239" y="3710"/>
                  </a:lnTo>
                  <a:cubicBezTo>
                    <a:pt x="3191" y="3662"/>
                    <a:pt x="3167" y="3638"/>
                    <a:pt x="3144" y="3591"/>
                  </a:cubicBezTo>
                  <a:cubicBezTo>
                    <a:pt x="2798" y="3257"/>
                    <a:pt x="2352" y="3090"/>
                    <a:pt x="1908" y="3090"/>
                  </a:cubicBezTo>
                  <a:cubicBezTo>
                    <a:pt x="1465" y="3090"/>
                    <a:pt x="1024" y="3257"/>
                    <a:pt x="691" y="3591"/>
                  </a:cubicBezTo>
                  <a:cubicBezTo>
                    <a:pt x="0" y="4281"/>
                    <a:pt x="0" y="5353"/>
                    <a:pt x="691" y="6043"/>
                  </a:cubicBezTo>
                  <a:cubicBezTo>
                    <a:pt x="1024" y="6377"/>
                    <a:pt x="1465" y="6543"/>
                    <a:pt x="1908" y="6543"/>
                  </a:cubicBezTo>
                  <a:cubicBezTo>
                    <a:pt x="2352" y="6543"/>
                    <a:pt x="2798" y="6377"/>
                    <a:pt x="3144" y="6043"/>
                  </a:cubicBezTo>
                  <a:cubicBezTo>
                    <a:pt x="3167" y="5996"/>
                    <a:pt x="3191" y="5972"/>
                    <a:pt x="3215" y="5924"/>
                  </a:cubicBezTo>
                  <a:lnTo>
                    <a:pt x="7526" y="7377"/>
                  </a:lnTo>
                  <a:cubicBezTo>
                    <a:pt x="7478" y="7544"/>
                    <a:pt x="7430" y="7734"/>
                    <a:pt x="7430" y="7925"/>
                  </a:cubicBezTo>
                  <a:cubicBezTo>
                    <a:pt x="7430" y="8377"/>
                    <a:pt x="7621" y="8830"/>
                    <a:pt x="7954" y="9139"/>
                  </a:cubicBezTo>
                  <a:cubicBezTo>
                    <a:pt x="8334" y="9525"/>
                    <a:pt x="8758" y="9686"/>
                    <a:pt x="9165" y="9686"/>
                  </a:cubicBezTo>
                  <a:cubicBezTo>
                    <a:pt x="10490" y="9686"/>
                    <a:pt x="11623" y="7968"/>
                    <a:pt x="10383" y="6710"/>
                  </a:cubicBezTo>
                  <a:cubicBezTo>
                    <a:pt x="10050" y="6377"/>
                    <a:pt x="9609" y="6210"/>
                    <a:pt x="9169" y="6210"/>
                  </a:cubicBezTo>
                  <a:cubicBezTo>
                    <a:pt x="8728" y="6210"/>
                    <a:pt x="8288" y="6377"/>
                    <a:pt x="7954" y="6710"/>
                  </a:cubicBezTo>
                  <a:cubicBezTo>
                    <a:pt x="7907" y="6758"/>
                    <a:pt x="7883" y="6782"/>
                    <a:pt x="7859" y="6805"/>
                  </a:cubicBezTo>
                  <a:lnTo>
                    <a:pt x="3548" y="5377"/>
                  </a:lnTo>
                  <a:cubicBezTo>
                    <a:pt x="3596" y="5210"/>
                    <a:pt x="3644" y="5019"/>
                    <a:pt x="3644" y="4829"/>
                  </a:cubicBezTo>
                  <a:cubicBezTo>
                    <a:pt x="3644" y="4638"/>
                    <a:pt x="3596" y="4448"/>
                    <a:pt x="3548" y="4257"/>
                  </a:cubicBezTo>
                  <a:lnTo>
                    <a:pt x="7859" y="2828"/>
                  </a:lnTo>
                  <a:cubicBezTo>
                    <a:pt x="7883" y="2876"/>
                    <a:pt x="7907" y="2900"/>
                    <a:pt x="7954" y="2948"/>
                  </a:cubicBezTo>
                  <a:cubicBezTo>
                    <a:pt x="8300" y="3293"/>
                    <a:pt x="8727" y="3448"/>
                    <a:pt x="9149" y="3448"/>
                  </a:cubicBezTo>
                  <a:cubicBezTo>
                    <a:pt x="10034" y="3448"/>
                    <a:pt x="10891" y="2765"/>
                    <a:pt x="10907" y="1733"/>
                  </a:cubicBezTo>
                  <a:cubicBezTo>
                    <a:pt x="10907" y="1257"/>
                    <a:pt x="10717" y="828"/>
                    <a:pt x="10383" y="518"/>
                  </a:cubicBezTo>
                  <a:cubicBezTo>
                    <a:pt x="10050" y="173"/>
                    <a:pt x="9609" y="0"/>
                    <a:pt x="9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24</a:t>
            </a:r>
          </a:p>
        </p:txBody>
      </p:sp>
      <p:sp>
        <p:nvSpPr>
          <p:cNvPr id="6" name="TextBox 5">
            <a:extLst>
              <a:ext uri="{FF2B5EF4-FFF2-40B4-BE49-F238E27FC236}">
                <a16:creationId xmlns:a16="http://schemas.microsoft.com/office/drawing/2014/main" id="{C9105BA6-F205-2475-6CC4-411D0DDF0600}"/>
              </a:ext>
            </a:extLst>
          </p:cNvPr>
          <p:cNvSpPr txBox="1"/>
          <p:nvPr/>
        </p:nvSpPr>
        <p:spPr>
          <a:xfrm>
            <a:off x="1512341" y="1753066"/>
            <a:ext cx="6119318" cy="369332"/>
          </a:xfrm>
          <a:prstGeom prst="rect">
            <a:avLst/>
          </a:prstGeom>
          <a:noFill/>
        </p:spPr>
        <p:txBody>
          <a:bodyPr wrap="square" rtlCol="0">
            <a:spAutoFit/>
          </a:bodyPr>
          <a:lstStyle/>
          <a:p>
            <a:pPr marL="0" marR="0">
              <a:spcBef>
                <a:spcPts val="0"/>
              </a:spcBef>
              <a:spcAft>
                <a:spcPts val="0"/>
              </a:spcAft>
            </a:pPr>
            <a:r>
              <a:rPr lang="en-US" sz="1800" kern="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5B329B8E-0BC9-7018-7848-38690F44E6D5}"/>
              </a:ext>
            </a:extLst>
          </p:cNvPr>
          <p:cNvSpPr txBox="1"/>
          <p:nvPr/>
        </p:nvSpPr>
        <p:spPr>
          <a:xfrm>
            <a:off x="3198171" y="1078707"/>
            <a:ext cx="4805464" cy="646331"/>
          </a:xfrm>
          <a:prstGeom prst="rect">
            <a:avLst/>
          </a:prstGeom>
          <a:noFill/>
        </p:spPr>
        <p:txBody>
          <a:bodyPr wrap="square" rtlCol="0">
            <a:spAutoFit/>
          </a:bodyPr>
          <a:lstStyle/>
          <a:p>
            <a:pPr algn="ctr"/>
            <a:r>
              <a:rPr lang="en-US" sz="1800" b="1" dirty="0" err="1">
                <a:latin typeface="Fira Sans Extra Condensed"/>
                <a:sym typeface="Fira Sans Extra Condensed"/>
              </a:rPr>
              <a:t>Gọi</a:t>
            </a:r>
            <a:r>
              <a:rPr lang="en-US" sz="1800" b="1" dirty="0">
                <a:latin typeface="Fira Sans Extra Condensed"/>
                <a:sym typeface="Fira Sans Extra Condensed"/>
              </a:rPr>
              <a:t> </a:t>
            </a:r>
            <a:r>
              <a:rPr lang="en-US" sz="1800" b="1" dirty="0" err="1">
                <a:latin typeface="Fira Sans Extra Condensed"/>
                <a:sym typeface="Fira Sans Extra Condensed"/>
              </a:rPr>
              <a:t>hàm</a:t>
            </a:r>
            <a:r>
              <a:rPr lang="en-US" sz="1800" b="1" dirty="0">
                <a:latin typeface="Fira Sans Extra Condensed"/>
                <a:sym typeface="Fira Sans Extra Condensed"/>
              </a:rPr>
              <a:t> dht11_read </a:t>
            </a:r>
            <a:r>
              <a:rPr lang="en-US" sz="1800" b="1" dirty="0" err="1">
                <a:latin typeface="Fira Sans Extra Condensed"/>
                <a:sym typeface="Fira Sans Extra Condensed"/>
              </a:rPr>
              <a:t>để</a:t>
            </a:r>
            <a:r>
              <a:rPr lang="en-US" sz="1800" b="1" dirty="0">
                <a:latin typeface="Fira Sans Extra Condensed"/>
                <a:sym typeface="Fira Sans Extra Condensed"/>
              </a:rPr>
              <a:t> </a:t>
            </a:r>
            <a:r>
              <a:rPr lang="en-US" sz="1800" b="1" dirty="0" err="1">
                <a:latin typeface="Fira Sans Extra Condensed"/>
                <a:sym typeface="Fira Sans Extra Condensed"/>
              </a:rPr>
              <a:t>đọc</a:t>
            </a:r>
            <a:r>
              <a:rPr lang="en-US" sz="1800" b="1" dirty="0">
                <a:latin typeface="Fira Sans Extra Condensed"/>
                <a:sym typeface="Fira Sans Extra Condensed"/>
              </a:rPr>
              <a:t> </a:t>
            </a:r>
            <a:r>
              <a:rPr lang="en-US" sz="1800" b="1" dirty="0" err="1">
                <a:latin typeface="Fira Sans Extra Condensed"/>
                <a:sym typeface="Fira Sans Extra Condensed"/>
              </a:rPr>
              <a:t>các</a:t>
            </a:r>
            <a:r>
              <a:rPr lang="en-US" sz="1800" b="1" dirty="0">
                <a:latin typeface="Fira Sans Extra Condensed"/>
                <a:sym typeface="Fira Sans Extra Condensed"/>
              </a:rPr>
              <a:t> </a:t>
            </a:r>
            <a:r>
              <a:rPr lang="en-US" sz="1800" b="1" dirty="0" err="1">
                <a:latin typeface="Fira Sans Extra Condensed"/>
                <a:sym typeface="Fira Sans Extra Condensed"/>
              </a:rPr>
              <a:t>thông</a:t>
            </a:r>
            <a:r>
              <a:rPr lang="en-US" sz="1800" b="1" dirty="0">
                <a:latin typeface="Fira Sans Extra Condensed"/>
                <a:sym typeface="Fira Sans Extra Condensed"/>
              </a:rPr>
              <a:t> </a:t>
            </a:r>
            <a:r>
              <a:rPr lang="en-US" sz="1800" b="1" dirty="0" err="1">
                <a:latin typeface="Fira Sans Extra Condensed"/>
                <a:sym typeface="Fira Sans Extra Condensed"/>
              </a:rPr>
              <a:t>số</a:t>
            </a:r>
            <a:r>
              <a:rPr lang="en-US" sz="1800" b="1" dirty="0">
                <a:latin typeface="Fira Sans Extra Condensed"/>
                <a:sym typeface="Fira Sans Extra Condensed"/>
              </a:rPr>
              <a:t> status, </a:t>
            </a:r>
            <a:r>
              <a:rPr lang="en-US" sz="1800" b="1" dirty="0" err="1">
                <a:latin typeface="Fira Sans Extra Condensed"/>
                <a:sym typeface="Fira Sans Extra Condensed"/>
              </a:rPr>
              <a:t>nhiệt</a:t>
            </a:r>
            <a:r>
              <a:rPr lang="en-US" sz="1800" b="1" dirty="0">
                <a:latin typeface="Fira Sans Extra Condensed"/>
                <a:sym typeface="Fira Sans Extra Condensed"/>
              </a:rPr>
              <a:t> </a:t>
            </a:r>
            <a:r>
              <a:rPr lang="en-US" sz="1800" b="1" dirty="0" err="1">
                <a:latin typeface="Fira Sans Extra Condensed"/>
                <a:sym typeface="Fira Sans Extra Condensed"/>
              </a:rPr>
              <a:t>độ</a:t>
            </a:r>
            <a:r>
              <a:rPr lang="en-US" sz="1800" b="1" dirty="0">
                <a:latin typeface="Fira Sans Extra Condensed"/>
                <a:sym typeface="Fira Sans Extra Condensed"/>
              </a:rPr>
              <a:t>, </a:t>
            </a:r>
            <a:r>
              <a:rPr lang="en-US" sz="1800" b="1" dirty="0" err="1">
                <a:latin typeface="Fira Sans Extra Condensed"/>
                <a:sym typeface="Fira Sans Extra Condensed"/>
              </a:rPr>
              <a:t>độ</a:t>
            </a:r>
            <a:r>
              <a:rPr lang="en-US" sz="1800" b="1" dirty="0">
                <a:latin typeface="Fira Sans Extra Condensed"/>
                <a:sym typeface="Fira Sans Extra Condensed"/>
              </a:rPr>
              <a:t> </a:t>
            </a:r>
            <a:r>
              <a:rPr lang="en-US" sz="1800" b="1" dirty="0" err="1">
                <a:latin typeface="Fira Sans Extra Condensed"/>
                <a:sym typeface="Fira Sans Extra Condensed"/>
              </a:rPr>
              <a:t>ẩm</a:t>
            </a:r>
            <a:endParaRPr lang="en-US" sz="1800" dirty="0"/>
          </a:p>
        </p:txBody>
      </p:sp>
      <p:sp>
        <p:nvSpPr>
          <p:cNvPr id="7" name="TextBox 6">
            <a:extLst>
              <a:ext uri="{FF2B5EF4-FFF2-40B4-BE49-F238E27FC236}">
                <a16:creationId xmlns:a16="http://schemas.microsoft.com/office/drawing/2014/main" id="{B20DB95B-E4EF-268B-2E55-8E8E3766D1E7}"/>
              </a:ext>
            </a:extLst>
          </p:cNvPr>
          <p:cNvSpPr txBox="1"/>
          <p:nvPr/>
        </p:nvSpPr>
        <p:spPr>
          <a:xfrm>
            <a:off x="1935956" y="1925470"/>
            <a:ext cx="5965032" cy="3077766"/>
          </a:xfrm>
          <a:prstGeom prst="rect">
            <a:avLst/>
          </a:prstGeom>
          <a:noFill/>
        </p:spPr>
        <p:txBody>
          <a:bodyPr wrap="square" rtlCol="0">
            <a:spAutoFit/>
          </a:bodyPr>
          <a:lstStyle/>
          <a:p>
            <a:pPr marL="0" marR="0">
              <a:spcBef>
                <a:spcPts val="0"/>
              </a:spcBef>
              <a:spcAft>
                <a:spcPts val="0"/>
              </a:spcAft>
            </a:pP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while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Đọc</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nhiệt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độ</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độ</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ẩm</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từ</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DHT11</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printf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"Temperature is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DHT11_read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temperature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printf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"Humidity is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DHT11_read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humidity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printf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"Status code is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DHT11_read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8449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25</a:t>
            </a:r>
          </a:p>
        </p:txBody>
      </p:sp>
      <p:sp>
        <p:nvSpPr>
          <p:cNvPr id="6" name="TextBox 5">
            <a:extLst>
              <a:ext uri="{FF2B5EF4-FFF2-40B4-BE49-F238E27FC236}">
                <a16:creationId xmlns:a16="http://schemas.microsoft.com/office/drawing/2014/main" id="{C9105BA6-F205-2475-6CC4-411D0DDF0600}"/>
              </a:ext>
            </a:extLst>
          </p:cNvPr>
          <p:cNvSpPr txBox="1"/>
          <p:nvPr/>
        </p:nvSpPr>
        <p:spPr>
          <a:xfrm>
            <a:off x="184989" y="1093714"/>
            <a:ext cx="8959011" cy="3693319"/>
          </a:xfrm>
          <a:prstGeom prst="rect">
            <a:avLst/>
          </a:prstGeom>
          <a:noFill/>
        </p:spPr>
        <p:txBody>
          <a:bodyPr wrap="square" rtlCol="0">
            <a:spAutoFit/>
          </a:bodyPr>
          <a:lstStyle/>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KY026_Status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gpio_get_level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KY026_PIN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printf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"KY_026 Status is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KY026_PIN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KY026_Status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&amp;&amp;</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DHT11_read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temperature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5</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sendATCommand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"AT+CMGS=</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+84852517099</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\"\r\n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sendATCommand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Nha</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cua</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ban dang co </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chay</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\x1A\r\n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printf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Nha</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cua</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ban dang co </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chay</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BUZZER_PIN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BUZZER_PIN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282261" y="258395"/>
            <a:ext cx="8072438" cy="463268"/>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Xử</a:t>
            </a:r>
            <a:r>
              <a:rPr lang="en-US" sz="1800" b="1" dirty="0">
                <a:latin typeface="Fira Sans Extra Condensed"/>
                <a:sym typeface="Fira Sans Extra Condensed"/>
              </a:rPr>
              <a:t> </a:t>
            </a:r>
            <a:r>
              <a:rPr lang="en-US" sz="1800" b="1" dirty="0" err="1">
                <a:latin typeface="Fira Sans Extra Condensed"/>
                <a:sym typeface="Fira Sans Extra Condensed"/>
              </a:rPr>
              <a:t>lí</a:t>
            </a:r>
            <a:r>
              <a:rPr lang="en-US" sz="1800" b="1" dirty="0">
                <a:latin typeface="Fira Sans Extra Condensed"/>
                <a:sym typeface="Fira Sans Extra Condensed"/>
              </a:rPr>
              <a:t> </a:t>
            </a:r>
            <a:r>
              <a:rPr lang="en-US" sz="1800" b="1" dirty="0" err="1">
                <a:latin typeface="Fira Sans Extra Condensed"/>
                <a:sym typeface="Fira Sans Extra Condensed"/>
              </a:rPr>
              <a:t>với</a:t>
            </a:r>
            <a:r>
              <a:rPr lang="en-US" sz="1800" b="1" dirty="0">
                <a:latin typeface="Fira Sans Extra Condensed"/>
                <a:sym typeface="Fira Sans Extra Condensed"/>
              </a:rPr>
              <a:t> </a:t>
            </a:r>
            <a:r>
              <a:rPr lang="en-US" sz="1800" b="1" dirty="0" err="1">
                <a:latin typeface="Fira Sans Extra Condensed"/>
                <a:sym typeface="Fira Sans Extra Condensed"/>
              </a:rPr>
              <a:t>cảm</a:t>
            </a:r>
            <a:r>
              <a:rPr lang="en-US" sz="1800" b="1" dirty="0">
                <a:latin typeface="Fira Sans Extra Condensed"/>
                <a:sym typeface="Fira Sans Extra Condensed"/>
              </a:rPr>
              <a:t> </a:t>
            </a:r>
            <a:r>
              <a:rPr lang="en-US" sz="1800" b="1" err="1">
                <a:latin typeface="Fira Sans Extra Condensed"/>
                <a:sym typeface="Fira Sans Extra Condensed"/>
              </a:rPr>
              <a:t>biến</a:t>
            </a:r>
            <a:r>
              <a:rPr lang="en-US" sz="1800" b="1">
                <a:latin typeface="Fira Sans Extra Condensed"/>
                <a:sym typeface="Fira Sans Extra Condensed"/>
              </a:rPr>
              <a:t> hồng ngoại </a:t>
            </a:r>
            <a:r>
              <a:rPr lang="en-US" sz="1800" b="1" dirty="0" err="1">
                <a:latin typeface="Fira Sans Extra Condensed"/>
                <a:sym typeface="Fira Sans Extra Condensed"/>
              </a:rPr>
              <a:t>ngọn</a:t>
            </a:r>
            <a:r>
              <a:rPr lang="en-US" sz="1800" b="1" dirty="0">
                <a:latin typeface="Fira Sans Extra Condensed"/>
                <a:sym typeface="Fira Sans Extra Condensed"/>
              </a:rPr>
              <a:t> </a:t>
            </a:r>
            <a:r>
              <a:rPr lang="en-US" sz="1800" b="1" dirty="0" err="1">
                <a:latin typeface="Fira Sans Extra Condensed"/>
                <a:sym typeface="Fira Sans Extra Condensed"/>
              </a:rPr>
              <a:t>lửa</a:t>
            </a:r>
            <a:r>
              <a:rPr lang="en-US" sz="1800" b="1" dirty="0">
                <a:latin typeface="Fira Sans Extra Condensed"/>
                <a:sym typeface="Fira Sans Extra Condensed"/>
              </a:rPr>
              <a:t> KY-026</a:t>
            </a:r>
            <a:endParaRPr lang="en-US" sz="1800" dirty="0"/>
          </a:p>
        </p:txBody>
      </p:sp>
    </p:spTree>
    <p:extLst>
      <p:ext uri="{BB962C8B-B14F-4D97-AF65-F5344CB8AC3E}">
        <p14:creationId xmlns:p14="http://schemas.microsoft.com/office/powerpoint/2010/main" val="1228001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26</a:t>
            </a:r>
          </a:p>
        </p:txBody>
      </p:sp>
      <p:sp>
        <p:nvSpPr>
          <p:cNvPr id="6" name="TextBox 5">
            <a:extLst>
              <a:ext uri="{FF2B5EF4-FFF2-40B4-BE49-F238E27FC236}">
                <a16:creationId xmlns:a16="http://schemas.microsoft.com/office/drawing/2014/main" id="{C9105BA6-F205-2475-6CC4-411D0DDF0600}"/>
              </a:ext>
            </a:extLst>
          </p:cNvPr>
          <p:cNvSpPr txBox="1"/>
          <p:nvPr/>
        </p:nvSpPr>
        <p:spPr>
          <a:xfrm>
            <a:off x="646242" y="1017627"/>
            <a:ext cx="7940197" cy="3970318"/>
          </a:xfrm>
          <a:prstGeom prst="rect">
            <a:avLst/>
          </a:prstGeom>
          <a:noFill/>
        </p:spPr>
        <p:txBody>
          <a:bodyPr wrap="square" rtlCol="0">
            <a:spAutoFit/>
          </a:bodyPr>
          <a:lstStyle/>
          <a:p>
            <a:pPr marL="0" marR="0">
              <a:spcBef>
                <a:spcPts val="0"/>
              </a:spcBef>
              <a:spcAft>
                <a:spcPts val="0"/>
              </a:spcAft>
            </a:pP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PIR_Status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gpio_get_level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PIR_PIN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printf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"PIR Status is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PIR_PIN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PIR_Status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sendATCommand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"AT+CMGS=</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+84852517099</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\"\r\n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sendATCommand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Nha</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cua</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ban dang co </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trom</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\x1A\r\n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printf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Nha</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cua</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 ban dang co </a:t>
            </a:r>
            <a:r>
              <a:rPr lang="en-US" sz="1800" kern="0" dirty="0" err="1">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trom</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BUZZER_PIN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BUZZER_PIN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303692" y="244108"/>
            <a:ext cx="8072438" cy="463268"/>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Xử</a:t>
            </a:r>
            <a:r>
              <a:rPr lang="en-US" sz="1800" b="1" dirty="0">
                <a:latin typeface="Fira Sans Extra Condensed"/>
                <a:sym typeface="Fira Sans Extra Condensed"/>
              </a:rPr>
              <a:t> </a:t>
            </a:r>
            <a:r>
              <a:rPr lang="en-US" sz="1800" b="1" dirty="0" err="1">
                <a:latin typeface="Fira Sans Extra Condensed"/>
                <a:sym typeface="Fira Sans Extra Condensed"/>
              </a:rPr>
              <a:t>lí</a:t>
            </a:r>
            <a:r>
              <a:rPr lang="en-US" sz="1800" b="1" dirty="0">
                <a:latin typeface="Fira Sans Extra Condensed"/>
                <a:sym typeface="Fira Sans Extra Condensed"/>
              </a:rPr>
              <a:t> </a:t>
            </a:r>
            <a:r>
              <a:rPr lang="en-US" sz="1800" b="1" dirty="0" err="1">
                <a:latin typeface="Fira Sans Extra Condensed"/>
                <a:sym typeface="Fira Sans Extra Condensed"/>
              </a:rPr>
              <a:t>với</a:t>
            </a:r>
            <a:r>
              <a:rPr lang="en-US" sz="1800" b="1" dirty="0">
                <a:latin typeface="Fira Sans Extra Condensed"/>
                <a:sym typeface="Fira Sans Extra Condensed"/>
              </a:rPr>
              <a:t> </a:t>
            </a:r>
            <a:r>
              <a:rPr lang="en-US" sz="1800" b="1" err="1">
                <a:latin typeface="Fira Sans Extra Condensed"/>
                <a:sym typeface="Fira Sans Extra Condensed"/>
              </a:rPr>
              <a:t>cảm</a:t>
            </a:r>
            <a:r>
              <a:rPr lang="en-US" sz="1800" b="1">
                <a:latin typeface="Fira Sans Extra Condensed"/>
                <a:sym typeface="Fira Sans Extra Condensed"/>
              </a:rPr>
              <a:t> biến </a:t>
            </a:r>
            <a:r>
              <a:rPr lang="en-US" sz="1800" b="1" dirty="0" err="1">
                <a:latin typeface="Fira Sans Extra Condensed"/>
                <a:sym typeface="Fira Sans Extra Condensed"/>
              </a:rPr>
              <a:t>hồng</a:t>
            </a:r>
            <a:r>
              <a:rPr lang="en-US" sz="1800" b="1" dirty="0">
                <a:latin typeface="Fira Sans Extra Condensed"/>
                <a:sym typeface="Fira Sans Extra Condensed"/>
              </a:rPr>
              <a:t> </a:t>
            </a:r>
            <a:r>
              <a:rPr lang="en-US" sz="1800" b="1" err="1">
                <a:latin typeface="Fira Sans Extra Condensed"/>
                <a:sym typeface="Fira Sans Extra Condensed"/>
              </a:rPr>
              <a:t>ngoại</a:t>
            </a:r>
            <a:r>
              <a:rPr lang="en-US" sz="1800" b="1">
                <a:latin typeface="Fira Sans Extra Condensed"/>
                <a:sym typeface="Fira Sans Extra Condensed"/>
              </a:rPr>
              <a:t> chuyển động PIR</a:t>
            </a:r>
            <a:endParaRPr lang="en-US" sz="1800" dirty="0"/>
          </a:p>
        </p:txBody>
      </p:sp>
    </p:spTree>
    <p:extLst>
      <p:ext uri="{BB962C8B-B14F-4D97-AF65-F5344CB8AC3E}">
        <p14:creationId xmlns:p14="http://schemas.microsoft.com/office/powerpoint/2010/main" val="1755995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27</a:t>
            </a:r>
          </a:p>
        </p:txBody>
      </p:sp>
      <p:sp>
        <p:nvSpPr>
          <p:cNvPr id="6" name="TextBox 5">
            <a:extLst>
              <a:ext uri="{FF2B5EF4-FFF2-40B4-BE49-F238E27FC236}">
                <a16:creationId xmlns:a16="http://schemas.microsoft.com/office/drawing/2014/main" id="{C9105BA6-F205-2475-6CC4-411D0DDF0600}"/>
              </a:ext>
            </a:extLst>
          </p:cNvPr>
          <p:cNvSpPr txBox="1"/>
          <p:nvPr/>
        </p:nvSpPr>
        <p:spPr>
          <a:xfrm>
            <a:off x="601901" y="1481970"/>
            <a:ext cx="7940197" cy="2862322"/>
          </a:xfrm>
          <a:prstGeom prst="rect">
            <a:avLst/>
          </a:prstGeom>
          <a:noFill/>
        </p:spPr>
        <p:txBody>
          <a:bodyPr wrap="square" rtlCol="0">
            <a:spAutoFit/>
          </a:bodyPr>
          <a:lstStyle/>
          <a:p>
            <a:pPr marL="0" marR="0">
              <a:spcBef>
                <a:spcPts val="0"/>
              </a:spcBef>
              <a:spcAft>
                <a:spcPts val="0"/>
              </a:spcAft>
            </a:pP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    FC37_Status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gpio_get_level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FC37_PIN</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printf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"FC37 Status is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%d</a:t>
            </a:r>
            <a:r>
              <a:rPr lang="en-US" sz="1800" kern="0" dirty="0">
                <a:solidFill>
                  <a:srgbClr val="D7BA7D"/>
                </a:solidFill>
                <a:effectLst/>
                <a:latin typeface="Consolas" panose="020B0609020204030204" pitchFamily="49" charset="0"/>
                <a:ea typeface="Times New Roman" panose="02020603050405020304" pitchFamily="18" charset="0"/>
                <a:cs typeface="Times New Roman" panose="02020603050405020304" pitchFamily="18" charset="0"/>
              </a:rPr>
              <a:t>\n\n</a:t>
            </a:r>
            <a:r>
              <a:rPr lang="en-US" sz="1800" kern="0" dirty="0">
                <a:solidFill>
                  <a:srgbClr val="CE9178"/>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FC37_Status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FC37_Status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&amp;&amp;</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DHT11_read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humidity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80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Motor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kéo</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về</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đóng</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cửa</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sổ</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MOTOR_IN1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MOTOR_IN2</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5000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303692" y="244108"/>
            <a:ext cx="8072438" cy="463268"/>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Xử</a:t>
            </a:r>
            <a:r>
              <a:rPr lang="en-US" sz="1800" b="1" dirty="0">
                <a:latin typeface="Fira Sans Extra Condensed"/>
                <a:sym typeface="Fira Sans Extra Condensed"/>
              </a:rPr>
              <a:t> </a:t>
            </a:r>
            <a:r>
              <a:rPr lang="en-US" sz="1800" b="1" dirty="0" err="1">
                <a:latin typeface="Fira Sans Extra Condensed"/>
                <a:sym typeface="Fira Sans Extra Condensed"/>
              </a:rPr>
              <a:t>lí</a:t>
            </a:r>
            <a:r>
              <a:rPr lang="en-US" sz="1800" b="1" dirty="0">
                <a:latin typeface="Fira Sans Extra Condensed"/>
                <a:sym typeface="Fira Sans Extra Condensed"/>
              </a:rPr>
              <a:t> </a:t>
            </a:r>
            <a:r>
              <a:rPr lang="en-US" sz="1800" b="1" dirty="0" err="1">
                <a:latin typeface="Fira Sans Extra Condensed"/>
                <a:sym typeface="Fira Sans Extra Condensed"/>
              </a:rPr>
              <a:t>với</a:t>
            </a:r>
            <a:r>
              <a:rPr lang="en-US" sz="1800" b="1" dirty="0">
                <a:latin typeface="Fira Sans Extra Condensed"/>
                <a:sym typeface="Fira Sans Extra Condensed"/>
              </a:rPr>
              <a:t> </a:t>
            </a:r>
            <a:r>
              <a:rPr lang="en-US" sz="1800" b="1" dirty="0" err="1">
                <a:latin typeface="Fira Sans Extra Condensed"/>
                <a:sym typeface="Fira Sans Extra Condensed"/>
              </a:rPr>
              <a:t>cảm</a:t>
            </a:r>
            <a:r>
              <a:rPr lang="en-US" sz="1800" b="1" dirty="0">
                <a:latin typeface="Fira Sans Extra Condensed"/>
                <a:sym typeface="Fira Sans Extra Condensed"/>
              </a:rPr>
              <a:t> </a:t>
            </a:r>
            <a:r>
              <a:rPr lang="en-US" sz="1800" b="1" dirty="0" err="1">
                <a:latin typeface="Fira Sans Extra Condensed"/>
                <a:sym typeface="Fira Sans Extra Condensed"/>
              </a:rPr>
              <a:t>biến</a:t>
            </a:r>
            <a:r>
              <a:rPr lang="en-US" sz="1800" b="1" dirty="0">
                <a:latin typeface="Fira Sans Extra Condensed"/>
                <a:sym typeface="Fira Sans Extra Condensed"/>
              </a:rPr>
              <a:t> </a:t>
            </a:r>
            <a:r>
              <a:rPr lang="en-US" sz="1800" b="1" dirty="0" err="1">
                <a:latin typeface="Fira Sans Extra Condensed"/>
                <a:sym typeface="Fira Sans Extra Condensed"/>
              </a:rPr>
              <a:t>giọt</a:t>
            </a:r>
            <a:r>
              <a:rPr lang="en-US" sz="1800" b="1" dirty="0">
                <a:latin typeface="Fira Sans Extra Condensed"/>
                <a:sym typeface="Fira Sans Extra Condensed"/>
              </a:rPr>
              <a:t> </a:t>
            </a:r>
            <a:r>
              <a:rPr lang="en-US" sz="1800" b="1" dirty="0" err="1">
                <a:latin typeface="Fira Sans Extra Condensed"/>
                <a:sym typeface="Fira Sans Extra Condensed"/>
              </a:rPr>
              <a:t>nước</a:t>
            </a:r>
            <a:r>
              <a:rPr lang="en-US" sz="1800" b="1" dirty="0">
                <a:latin typeface="Fira Sans Extra Condensed"/>
                <a:sym typeface="Fira Sans Extra Condensed"/>
              </a:rPr>
              <a:t> FC-37</a:t>
            </a:r>
            <a:endParaRPr lang="en-US" sz="1800" dirty="0"/>
          </a:p>
        </p:txBody>
      </p:sp>
    </p:spTree>
    <p:extLst>
      <p:ext uri="{BB962C8B-B14F-4D97-AF65-F5344CB8AC3E}">
        <p14:creationId xmlns:p14="http://schemas.microsoft.com/office/powerpoint/2010/main" val="2014142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TextBox 2">
            <a:extLst>
              <a:ext uri="{FF2B5EF4-FFF2-40B4-BE49-F238E27FC236}">
                <a16:creationId xmlns:a16="http://schemas.microsoft.com/office/drawing/2014/main" id="{C6CA05AE-BB06-B6B2-EC98-2D5C1542ACD6}"/>
              </a:ext>
            </a:extLst>
          </p:cNvPr>
          <p:cNvSpPr txBox="1"/>
          <p:nvPr/>
        </p:nvSpPr>
        <p:spPr>
          <a:xfrm>
            <a:off x="8586439" y="4687021"/>
            <a:ext cx="557561" cy="461665"/>
          </a:xfrm>
          <a:prstGeom prst="rect">
            <a:avLst/>
          </a:prstGeom>
          <a:noFill/>
        </p:spPr>
        <p:txBody>
          <a:bodyPr wrap="square" rtlCol="0">
            <a:spAutoFit/>
          </a:bodyPr>
          <a:lstStyle/>
          <a:p>
            <a:pPr algn="r"/>
            <a:r>
              <a:rPr lang="en-US" sz="2400" b="1" dirty="0">
                <a:latin typeface="Fira Sans Extra Condensed SemiBold" panose="020B0604020202020204" charset="0"/>
              </a:rPr>
              <a:t>28</a:t>
            </a:r>
          </a:p>
        </p:txBody>
      </p:sp>
      <p:sp>
        <p:nvSpPr>
          <p:cNvPr id="6" name="TextBox 5">
            <a:extLst>
              <a:ext uri="{FF2B5EF4-FFF2-40B4-BE49-F238E27FC236}">
                <a16:creationId xmlns:a16="http://schemas.microsoft.com/office/drawing/2014/main" id="{C9105BA6-F205-2475-6CC4-411D0DDF0600}"/>
              </a:ext>
            </a:extLst>
          </p:cNvPr>
          <p:cNvSpPr txBox="1"/>
          <p:nvPr/>
        </p:nvSpPr>
        <p:spPr>
          <a:xfrm>
            <a:off x="601901" y="947535"/>
            <a:ext cx="7940197" cy="3693319"/>
          </a:xfrm>
          <a:prstGeom prst="rect">
            <a:avLst/>
          </a:prstGeom>
          <a:noFill/>
        </p:spPr>
        <p:txBody>
          <a:bodyPr wrap="square" rtlCol="0">
            <a:spAutoFit/>
          </a:bodyPr>
          <a:lstStyle/>
          <a:p>
            <a:pPr marL="0" marR="0">
              <a:spcBef>
                <a:spcPts val="0"/>
              </a:spcBef>
              <a:spcAft>
                <a:spcPts val="0"/>
              </a:spcAft>
            </a:pP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else</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FC37_Status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1</a:t>
            </a:r>
            <a:r>
              <a:rPr lang="en-US" sz="1800" kern="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&amp;&amp;</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DHT11_read</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humidity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D4D4D4"/>
                </a:solidFill>
                <a:latin typeface="Consolas" panose="020B0609020204030204" pitchFamily="49" charset="0"/>
                <a:ea typeface="Times New Roman" panose="02020603050405020304" pitchFamily="18" charset="0"/>
                <a:cs typeface="Times New Roman" panose="02020603050405020304" pitchFamily="18" charset="0"/>
              </a:rPr>
              <a:t>&lt;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B5CEA8"/>
                </a:solidFill>
                <a:latin typeface="Consolas" panose="020B0609020204030204" pitchFamily="49" charset="0"/>
                <a:ea typeface="Times New Roman" panose="02020603050405020304" pitchFamily="18" charset="0"/>
                <a:cs typeface="Times New Roman" panose="02020603050405020304" pitchFamily="18" charset="0"/>
              </a:rPr>
              <a:t>80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Motor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đẩy</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ra</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mở</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cửa</a:t>
            </a:r>
            <a:r>
              <a:rPr lang="en-US" sz="1800" kern="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sổ</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MOTOR_IN1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1</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gpio_set_level</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MOTOR_IN2</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DCDCAA"/>
                </a:solidFill>
                <a:effectLst/>
                <a:latin typeface="Consolas" panose="020B0609020204030204" pitchFamily="49" charset="0"/>
                <a:ea typeface="Times New Roman" panose="02020603050405020304" pitchFamily="18" charset="0"/>
                <a:cs typeface="Times New Roman" panose="02020603050405020304" pitchFamily="18" charset="0"/>
              </a:rPr>
              <a:t>vTaskDelay</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B5CEA8"/>
                </a:solidFill>
                <a:effectLst/>
                <a:latin typeface="Consolas" panose="020B0609020204030204" pitchFamily="49" charset="0"/>
                <a:ea typeface="Times New Roman" panose="02020603050405020304" pitchFamily="18" charset="0"/>
                <a:cs typeface="Times New Roman" panose="02020603050405020304" pitchFamily="18" charset="0"/>
              </a:rPr>
              <a:t>5000</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portTICK_PERIOD_MS</a:t>
            </a: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800" dirty="0">
                <a:solidFill>
                  <a:srgbClr val="CCCCCC"/>
                </a:solidFill>
                <a:latin typeface="Consolas" panose="020B0609020204030204" pitchFamily="49" charset="0"/>
                <a:ea typeface="Calibri" panose="020F0502020204030204" pitchFamily="34" charset="0"/>
                <a:cs typeface="Times New Roman" panose="02020603050405020304" pitchFamily="18" charset="0"/>
              </a:rPr>
              <a:t>    // </a:t>
            </a:r>
            <a:r>
              <a:rPr lang="en-US" sz="1800" dirty="0" err="1">
                <a:solidFill>
                  <a:srgbClr val="CCCCCC"/>
                </a:solidFill>
                <a:latin typeface="Consolas" panose="020B0609020204030204" pitchFamily="49" charset="0"/>
                <a:ea typeface="Calibri" panose="020F0502020204030204" pitchFamily="34" charset="0"/>
                <a:cs typeface="Times New Roman" panose="02020603050405020304" pitchFamily="18" charset="0"/>
              </a:rPr>
              <a:t>Kết</a:t>
            </a:r>
            <a:r>
              <a:rPr lang="en-US" sz="1800" dirty="0">
                <a:solidFill>
                  <a:srgbClr val="CCCCCC"/>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CCCCCC"/>
                </a:solidFill>
                <a:latin typeface="Consolas" panose="020B0609020204030204" pitchFamily="49" charset="0"/>
                <a:ea typeface="Calibri" panose="020F0502020204030204" pitchFamily="34" charset="0"/>
                <a:cs typeface="Times New Roman" panose="02020603050405020304" pitchFamily="18" charset="0"/>
              </a:rPr>
              <a:t>thúc</a:t>
            </a:r>
            <a:r>
              <a:rPr lang="en-US" sz="1800" dirty="0">
                <a:solidFill>
                  <a:srgbClr val="CCCCCC"/>
                </a:solidFill>
                <a:latin typeface="Consolas" panose="020B0609020204030204" pitchFamily="49" charset="0"/>
                <a:ea typeface="Calibri" panose="020F0502020204030204" pitchFamily="34" charset="0"/>
                <a:cs typeface="Times New Roman" panose="02020603050405020304" pitchFamily="18" charset="0"/>
              </a:rPr>
              <a:t> 1 </a:t>
            </a:r>
            <a:r>
              <a:rPr lang="en-US" sz="1800" dirty="0" err="1">
                <a:solidFill>
                  <a:srgbClr val="CCCCCC"/>
                </a:solidFill>
                <a:latin typeface="Consolas" panose="020B0609020204030204" pitchFamily="49" charset="0"/>
                <a:ea typeface="Calibri" panose="020F0502020204030204" pitchFamily="34" charset="0"/>
                <a:cs typeface="Times New Roman" panose="02020603050405020304" pitchFamily="18" charset="0"/>
              </a:rPr>
              <a:t>vòng</a:t>
            </a:r>
            <a:r>
              <a:rPr lang="en-US" sz="1800" dirty="0">
                <a:solidFill>
                  <a:srgbClr val="CCCCCC"/>
                </a:solidFill>
                <a:latin typeface="Consolas" panose="020B0609020204030204" pitchFamily="49" charset="0"/>
                <a:ea typeface="Calibri" panose="020F0502020204030204" pitchFamily="34" charset="0"/>
                <a:cs typeface="Times New Roman" panose="02020603050405020304" pitchFamily="18" charset="0"/>
              </a:rPr>
              <a:t> </a:t>
            </a:r>
            <a:r>
              <a:rPr lang="en-US" sz="1800" dirty="0" err="1">
                <a:solidFill>
                  <a:srgbClr val="CCCCCC"/>
                </a:solidFill>
                <a:latin typeface="Consolas" panose="020B0609020204030204" pitchFamily="49" charset="0"/>
                <a:ea typeface="Calibri" panose="020F0502020204030204" pitchFamily="34" charset="0"/>
                <a:cs typeface="Times New Roman" panose="02020603050405020304" pitchFamily="18" charset="0"/>
              </a:rPr>
              <a:t>lặp</a:t>
            </a:r>
            <a:r>
              <a:rPr lang="en-US" sz="1800" dirty="0">
                <a:solidFill>
                  <a:srgbClr val="CCCCCC"/>
                </a:solidFill>
                <a:latin typeface="Consolas" panose="020B0609020204030204" pitchFamily="49" charset="0"/>
                <a:ea typeface="Calibri" panose="020F0502020204030204" pitchFamily="34" charset="0"/>
                <a:cs typeface="Times New Roman" panose="02020603050405020304" pitchFamily="18" charset="0"/>
              </a:rPr>
              <a:t> While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B47D71C-B272-7A0D-75C4-1FF5F1CE668D}"/>
              </a:ext>
            </a:extLst>
          </p:cNvPr>
          <p:cNvSpPr txBox="1"/>
          <p:nvPr/>
        </p:nvSpPr>
        <p:spPr>
          <a:xfrm>
            <a:off x="303692" y="244108"/>
            <a:ext cx="8072438" cy="463268"/>
          </a:xfrm>
          <a:prstGeom prst="rect">
            <a:avLst/>
          </a:prstGeom>
          <a:noFill/>
        </p:spPr>
        <p:txBody>
          <a:bodyPr wrap="square" rtlCol="0">
            <a:spAutoFit/>
          </a:bodyPr>
          <a:lstStyle/>
          <a:p>
            <a:pPr algn="ctr">
              <a:lnSpc>
                <a:spcPct val="150000"/>
              </a:lnSpc>
            </a:pPr>
            <a:r>
              <a:rPr lang="en-US" sz="1800" b="1" dirty="0" err="1">
                <a:latin typeface="Fira Sans Extra Condensed"/>
                <a:sym typeface="Fira Sans Extra Condensed"/>
              </a:rPr>
              <a:t>Xử</a:t>
            </a:r>
            <a:r>
              <a:rPr lang="en-US" sz="1800" b="1" dirty="0">
                <a:latin typeface="Fira Sans Extra Condensed"/>
                <a:sym typeface="Fira Sans Extra Condensed"/>
              </a:rPr>
              <a:t> </a:t>
            </a:r>
            <a:r>
              <a:rPr lang="en-US" sz="1800" b="1" dirty="0" err="1">
                <a:latin typeface="Fira Sans Extra Condensed"/>
                <a:sym typeface="Fira Sans Extra Condensed"/>
              </a:rPr>
              <a:t>lí</a:t>
            </a:r>
            <a:r>
              <a:rPr lang="en-US" sz="1800" b="1" dirty="0">
                <a:latin typeface="Fira Sans Extra Condensed"/>
                <a:sym typeface="Fira Sans Extra Condensed"/>
              </a:rPr>
              <a:t> </a:t>
            </a:r>
            <a:r>
              <a:rPr lang="en-US" sz="1800" b="1" dirty="0" err="1">
                <a:latin typeface="Fira Sans Extra Condensed"/>
                <a:sym typeface="Fira Sans Extra Condensed"/>
              </a:rPr>
              <a:t>với</a:t>
            </a:r>
            <a:r>
              <a:rPr lang="en-US" sz="1800" b="1" dirty="0">
                <a:latin typeface="Fira Sans Extra Condensed"/>
                <a:sym typeface="Fira Sans Extra Condensed"/>
              </a:rPr>
              <a:t> </a:t>
            </a:r>
            <a:r>
              <a:rPr lang="en-US" sz="1800" b="1" dirty="0" err="1">
                <a:latin typeface="Fira Sans Extra Condensed"/>
                <a:sym typeface="Fira Sans Extra Condensed"/>
              </a:rPr>
              <a:t>cảm</a:t>
            </a:r>
            <a:r>
              <a:rPr lang="en-US" sz="1800" b="1" dirty="0">
                <a:latin typeface="Fira Sans Extra Condensed"/>
                <a:sym typeface="Fira Sans Extra Condensed"/>
              </a:rPr>
              <a:t> </a:t>
            </a:r>
            <a:r>
              <a:rPr lang="en-US" sz="1800" b="1" dirty="0" err="1">
                <a:latin typeface="Fira Sans Extra Condensed"/>
                <a:sym typeface="Fira Sans Extra Condensed"/>
              </a:rPr>
              <a:t>biến</a:t>
            </a:r>
            <a:r>
              <a:rPr lang="en-US" sz="1800" b="1" dirty="0">
                <a:latin typeface="Fira Sans Extra Condensed"/>
                <a:sym typeface="Fira Sans Extra Condensed"/>
              </a:rPr>
              <a:t> </a:t>
            </a:r>
            <a:r>
              <a:rPr lang="en-US" sz="1800" b="1" dirty="0" err="1">
                <a:latin typeface="Fira Sans Extra Condensed"/>
                <a:sym typeface="Fira Sans Extra Condensed"/>
              </a:rPr>
              <a:t>giọt</a:t>
            </a:r>
            <a:r>
              <a:rPr lang="en-US" sz="1800" b="1" dirty="0">
                <a:latin typeface="Fira Sans Extra Condensed"/>
                <a:sym typeface="Fira Sans Extra Condensed"/>
              </a:rPr>
              <a:t> </a:t>
            </a:r>
            <a:r>
              <a:rPr lang="en-US" sz="1800" b="1" dirty="0" err="1">
                <a:latin typeface="Fira Sans Extra Condensed"/>
                <a:sym typeface="Fira Sans Extra Condensed"/>
              </a:rPr>
              <a:t>nước</a:t>
            </a:r>
            <a:r>
              <a:rPr lang="en-US" sz="1800" b="1" dirty="0">
                <a:latin typeface="Fira Sans Extra Condensed"/>
                <a:sym typeface="Fira Sans Extra Condensed"/>
              </a:rPr>
              <a:t> FC-37</a:t>
            </a:r>
            <a:endParaRPr lang="en-US" sz="1800" dirty="0"/>
          </a:p>
        </p:txBody>
      </p:sp>
    </p:spTree>
    <p:extLst>
      <p:ext uri="{BB962C8B-B14F-4D97-AF65-F5344CB8AC3E}">
        <p14:creationId xmlns:p14="http://schemas.microsoft.com/office/powerpoint/2010/main" val="198709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997"/>
        <p:cNvGrpSpPr/>
        <p:nvPr/>
      </p:nvGrpSpPr>
      <p:grpSpPr>
        <a:xfrm>
          <a:off x="0" y="0"/>
          <a:ext cx="0" cy="0"/>
          <a:chOff x="0" y="0"/>
          <a:chExt cx="0" cy="0"/>
        </a:xfrm>
      </p:grpSpPr>
      <p:sp>
        <p:nvSpPr>
          <p:cNvPr id="2" name="TextBox 1">
            <a:extLst>
              <a:ext uri="{FF2B5EF4-FFF2-40B4-BE49-F238E27FC236}">
                <a16:creationId xmlns:a16="http://schemas.microsoft.com/office/drawing/2014/main" id="{2F05433B-D8F3-6643-B447-B6F1E040CC68}"/>
              </a:ext>
            </a:extLst>
          </p:cNvPr>
          <p:cNvSpPr txBox="1"/>
          <p:nvPr/>
        </p:nvSpPr>
        <p:spPr>
          <a:xfrm>
            <a:off x="660400" y="1602254"/>
            <a:ext cx="7823200"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0" i="0" u="none" strike="noStrike" kern="0" cap="none" spc="0" normalizeH="0" baseline="0" noProof="0">
                <a:ln>
                  <a:noFill/>
                </a:ln>
                <a:solidFill>
                  <a:srgbClr val="FFFFFF"/>
                </a:solidFill>
                <a:effectLst/>
                <a:uLnTx/>
                <a:uFillTx/>
                <a:latin typeface="Montserrat Black" panose="00000A00000000000000" pitchFamily="2" charset="0"/>
                <a:cs typeface="Arial"/>
                <a:sym typeface="Arial"/>
              </a:rPr>
              <a:t>THANKS FOR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0" i="0" u="none" strike="noStrike" kern="0" cap="none" spc="0" normalizeH="0" baseline="0" noProof="0">
                <a:ln>
                  <a:noFill/>
                </a:ln>
                <a:solidFill>
                  <a:srgbClr val="FFFFFF"/>
                </a:solidFill>
                <a:effectLst/>
                <a:uLnTx/>
                <a:uFillTx/>
                <a:latin typeface="Montserrat Black" panose="00000A00000000000000" pitchFamily="2" charset="0"/>
                <a:cs typeface="Arial"/>
                <a:sym typeface="Arial"/>
              </a:rPr>
              <a:t>YOUR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17"/>
          <p:cNvSpPr/>
          <p:nvPr/>
        </p:nvSpPr>
        <p:spPr>
          <a:xfrm>
            <a:off x="457175" y="1236344"/>
            <a:ext cx="8073321" cy="3495681"/>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5274361C-ACAF-3440-C4B1-796C56C502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47" t="49163" r="13106" b="1854"/>
          <a:stretch/>
        </p:blipFill>
        <p:spPr bwMode="auto">
          <a:xfrm>
            <a:off x="4113033" y="1742266"/>
            <a:ext cx="4030701" cy="2536427"/>
          </a:xfrm>
          <a:prstGeom prst="rect">
            <a:avLst/>
          </a:prstGeom>
          <a:noFill/>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8DE08DD5-52F9-3727-4E45-E5B5C0D1F29E}"/>
              </a:ext>
            </a:extLst>
          </p:cNvPr>
          <p:cNvPicPr>
            <a:picLocks noChangeAspect="1"/>
          </p:cNvPicPr>
          <p:nvPr/>
        </p:nvPicPr>
        <p:blipFill>
          <a:blip r:embed="rId4"/>
          <a:stretch>
            <a:fillRect/>
          </a:stretch>
        </p:blipFill>
        <p:spPr>
          <a:xfrm>
            <a:off x="4861114" y="1750709"/>
            <a:ext cx="2535484" cy="2535484"/>
          </a:xfrm>
          <a:prstGeom prst="rect">
            <a:avLst/>
          </a:prstGeom>
        </p:spPr>
      </p:pic>
      <p:pic>
        <p:nvPicPr>
          <p:cNvPr id="1026" name="Picture 2">
            <a:extLst>
              <a:ext uri="{FF2B5EF4-FFF2-40B4-BE49-F238E27FC236}">
                <a16:creationId xmlns:a16="http://schemas.microsoft.com/office/drawing/2014/main" id="{CAD6FE01-9E10-97AC-DEEB-98710F2DB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171" y="1746016"/>
            <a:ext cx="2536427" cy="2536427"/>
          </a:xfrm>
          <a:prstGeom prst="rect">
            <a:avLst/>
          </a:prstGeom>
          <a:noFill/>
          <a:extLst>
            <a:ext uri="{909E8E84-426E-40DD-AFC4-6F175D3DCCD1}">
              <a14:hiddenFill xmlns:a14="http://schemas.microsoft.com/office/drawing/2010/main">
                <a:solidFill>
                  <a:srgbClr val="FFFFFF"/>
                </a:solidFill>
              </a14:hiddenFill>
            </a:ext>
          </a:extLst>
        </p:spPr>
      </p:pic>
      <p:sp>
        <p:nvSpPr>
          <p:cNvPr id="334" name="Google Shape;334;p17"/>
          <p:cNvSpPr/>
          <p:nvPr/>
        </p:nvSpPr>
        <p:spPr>
          <a:xfrm>
            <a:off x="457175" y="843945"/>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CƠ SỞ LÝ THUYẾT</a:t>
            </a:r>
            <a:endParaRPr/>
          </a:p>
        </p:txBody>
      </p:sp>
      <p:sp>
        <p:nvSpPr>
          <p:cNvPr id="351" name="Google Shape;351;p17"/>
          <p:cNvSpPr txBox="1"/>
          <p:nvPr/>
        </p:nvSpPr>
        <p:spPr>
          <a:xfrm>
            <a:off x="613504" y="1742266"/>
            <a:ext cx="3343200" cy="2681051"/>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US" sz="2000">
                <a:latin typeface="Fira Sans Extra Condensed" panose="020B0503050000020004" pitchFamily="34" charset="0"/>
                <a:ea typeface="Roboto"/>
                <a:cs typeface="Roboto"/>
                <a:sym typeface="Roboto"/>
              </a:rPr>
              <a:t>Nguồn 5V máy tính</a:t>
            </a:r>
          </a:p>
          <a:p>
            <a:pPr marL="1588" lvl="0" indent="-1588" algn="l" rtl="0">
              <a:spcBef>
                <a:spcPts val="0"/>
              </a:spcBef>
              <a:spcAft>
                <a:spcPts val="0"/>
              </a:spcAft>
              <a:buSzPts val="1400"/>
            </a:pPr>
            <a:r>
              <a:rPr lang="en-US" sz="2000">
                <a:latin typeface="Fira Sans Extra Condensed" panose="020B0503050000020004" pitchFamily="34" charset="0"/>
                <a:ea typeface="Roboto"/>
                <a:cs typeface="Roboto"/>
                <a:sym typeface="Roboto"/>
              </a:rPr>
              <a:t>	=&gt; Cấp điện cho ESP32</a:t>
            </a:r>
          </a:p>
          <a:p>
            <a:pPr marL="1588" lvl="0" indent="-1588" algn="l" rtl="0">
              <a:spcBef>
                <a:spcPts val="0"/>
              </a:spcBef>
              <a:spcAft>
                <a:spcPts val="0"/>
              </a:spcAft>
              <a:buSzPts val="1400"/>
            </a:pPr>
            <a:endParaRPr lang="en-US" sz="2000">
              <a:latin typeface="Fira Sans Extra Condensed" panose="020B0503050000020004" pitchFamily="34" charset="0"/>
              <a:ea typeface="Roboto"/>
              <a:cs typeface="Roboto"/>
              <a:sym typeface="Roboto"/>
            </a:endParaRPr>
          </a:p>
          <a:p>
            <a:pPr marL="320040" lvl="0" indent="-317500" algn="l" rtl="0">
              <a:spcBef>
                <a:spcPts val="0"/>
              </a:spcBef>
              <a:spcAft>
                <a:spcPts val="0"/>
              </a:spcAft>
              <a:buSzPts val="1400"/>
              <a:buFont typeface="Roboto"/>
              <a:buChar char="●"/>
            </a:pPr>
            <a:r>
              <a:rPr lang="en" sz="2000">
                <a:latin typeface="Fira Sans Extra Condensed" panose="020B0503050000020004" pitchFamily="34" charset="0"/>
                <a:ea typeface="Roboto"/>
                <a:cs typeface="Roboto"/>
                <a:sym typeface="Roboto"/>
              </a:rPr>
              <a:t>Nguồn tổ ong 12V</a:t>
            </a:r>
          </a:p>
          <a:p>
            <a:pPr marL="2540" lvl="0" algn="l" rtl="0">
              <a:spcBef>
                <a:spcPts val="0"/>
              </a:spcBef>
              <a:spcAft>
                <a:spcPts val="0"/>
              </a:spcAft>
              <a:buSzPts val="1400"/>
            </a:pPr>
            <a:r>
              <a:rPr lang="en" sz="2000">
                <a:latin typeface="Fira Sans Extra Condensed" panose="020B0503050000020004" pitchFamily="34" charset="0"/>
                <a:ea typeface="Roboto"/>
                <a:cs typeface="Roboto"/>
                <a:sym typeface="Roboto"/>
              </a:rPr>
              <a:t>=&gt; Cấp điện cho motor xilanh</a:t>
            </a:r>
          </a:p>
          <a:p>
            <a:pPr marL="2540" lvl="0" algn="l" rtl="0">
              <a:spcBef>
                <a:spcPts val="0"/>
              </a:spcBef>
              <a:spcAft>
                <a:spcPts val="0"/>
              </a:spcAft>
              <a:buSzPts val="1400"/>
            </a:pPr>
            <a:endParaRPr lang="en" sz="2000">
              <a:latin typeface="Fira Sans Extra Condensed" panose="020B0503050000020004" pitchFamily="34" charset="0"/>
              <a:ea typeface="Roboto"/>
              <a:cs typeface="Roboto"/>
              <a:sym typeface="Roboto"/>
            </a:endParaRPr>
          </a:p>
          <a:p>
            <a:pPr marL="320040" lvl="0" indent="-317500" algn="l" rtl="0">
              <a:spcBef>
                <a:spcPts val="0"/>
              </a:spcBef>
              <a:spcAft>
                <a:spcPts val="0"/>
              </a:spcAft>
              <a:buSzPts val="1400"/>
              <a:buFont typeface="Roboto"/>
              <a:buChar char="●"/>
            </a:pPr>
            <a:r>
              <a:rPr lang="en" sz="2000">
                <a:latin typeface="Fira Sans Extra Condensed" panose="020B0503050000020004" pitchFamily="34" charset="0"/>
                <a:ea typeface="Roboto"/>
                <a:cs typeface="Roboto"/>
                <a:sym typeface="Roboto"/>
              </a:rPr>
              <a:t>Nguồn PIN 3.7V</a:t>
            </a:r>
          </a:p>
          <a:p>
            <a:pPr marL="2540" lvl="0" algn="l" rtl="0">
              <a:spcBef>
                <a:spcPts val="0"/>
              </a:spcBef>
              <a:spcAft>
                <a:spcPts val="0"/>
              </a:spcAft>
              <a:buSzPts val="1400"/>
            </a:pPr>
            <a:r>
              <a:rPr lang="en" sz="2000">
                <a:latin typeface="Fira Sans Extra Condensed" panose="020B0503050000020004" pitchFamily="34" charset="0"/>
                <a:ea typeface="Roboto"/>
                <a:cs typeface="Roboto"/>
                <a:sym typeface="Roboto"/>
              </a:rPr>
              <a:t>=&gt; Cấp điện cho Module SIM800L</a:t>
            </a:r>
          </a:p>
        </p:txBody>
      </p:sp>
      <p:sp>
        <p:nvSpPr>
          <p:cNvPr id="10" name="Google Shape;350;p17">
            <a:extLst>
              <a:ext uri="{FF2B5EF4-FFF2-40B4-BE49-F238E27FC236}">
                <a16:creationId xmlns:a16="http://schemas.microsoft.com/office/drawing/2014/main" id="{6F5A8663-144D-328B-9931-17920F40D083}"/>
              </a:ext>
            </a:extLst>
          </p:cNvPr>
          <p:cNvSpPr txBox="1"/>
          <p:nvPr/>
        </p:nvSpPr>
        <p:spPr>
          <a:xfrm>
            <a:off x="1269016" y="1315986"/>
            <a:ext cx="2114400" cy="3215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b="1">
                <a:latin typeface="Fira Sans Extra Condensed"/>
                <a:ea typeface="Fira Sans Extra Condensed"/>
                <a:cs typeface="Fira Sans Extra Condensed"/>
                <a:sym typeface="Fira Sans Extra Condensed"/>
              </a:rPr>
              <a:t>NGUỒN CẤP</a:t>
            </a:r>
            <a:endParaRPr lang="en-US" sz="2800" b="1">
              <a:solidFill>
                <a:srgbClr val="000000"/>
              </a:solidFill>
              <a:latin typeface="Fira Sans Extra Condensed"/>
              <a:ea typeface="Fira Sans Extra Condensed"/>
              <a:cs typeface="Fira Sans Extra Condensed"/>
              <a:sym typeface="Fira Sans Extra Condensed"/>
            </a:endParaRPr>
          </a:p>
        </p:txBody>
      </p:sp>
      <p:grpSp>
        <p:nvGrpSpPr>
          <p:cNvPr id="12" name="Google Shape;2728;p50">
            <a:extLst>
              <a:ext uri="{FF2B5EF4-FFF2-40B4-BE49-F238E27FC236}">
                <a16:creationId xmlns:a16="http://schemas.microsoft.com/office/drawing/2014/main" id="{0A85CCF3-2457-A123-E375-6F3C979730A4}"/>
              </a:ext>
            </a:extLst>
          </p:cNvPr>
          <p:cNvGrpSpPr/>
          <p:nvPr/>
        </p:nvGrpSpPr>
        <p:grpSpPr>
          <a:xfrm>
            <a:off x="611831" y="1001288"/>
            <a:ext cx="475488" cy="475488"/>
            <a:chOff x="1534888" y="1521975"/>
            <a:chExt cx="368417" cy="368739"/>
          </a:xfrm>
          <a:solidFill>
            <a:schemeClr val="bg1"/>
          </a:solidFill>
        </p:grpSpPr>
        <p:sp>
          <p:nvSpPr>
            <p:cNvPr id="13" name="Google Shape;2729;p50">
              <a:extLst>
                <a:ext uri="{FF2B5EF4-FFF2-40B4-BE49-F238E27FC236}">
                  <a16:creationId xmlns:a16="http://schemas.microsoft.com/office/drawing/2014/main" id="{FE352442-D5C0-7905-96BB-AA305FB4D39A}"/>
                </a:ext>
              </a:extLst>
            </p:cNvPr>
            <p:cNvSpPr/>
            <p:nvPr/>
          </p:nvSpPr>
          <p:spPr>
            <a:xfrm>
              <a:off x="1534888" y="1587332"/>
              <a:ext cx="368417" cy="238021"/>
            </a:xfrm>
            <a:custGeom>
              <a:avLst/>
              <a:gdLst/>
              <a:ahLst/>
              <a:cxnLst/>
              <a:rect l="l" t="t" r="r" b="b"/>
              <a:pathLst>
                <a:path w="10485" h="6774" extrusionOk="0">
                  <a:moveTo>
                    <a:pt x="9256" y="1531"/>
                  </a:moveTo>
                  <a:lnTo>
                    <a:pt x="9256" y="2158"/>
                  </a:lnTo>
                  <a:lnTo>
                    <a:pt x="8627" y="2158"/>
                  </a:lnTo>
                  <a:lnTo>
                    <a:pt x="8627" y="1531"/>
                  </a:lnTo>
                  <a:close/>
                  <a:moveTo>
                    <a:pt x="9256" y="3060"/>
                  </a:moveTo>
                  <a:lnTo>
                    <a:pt x="9256" y="3687"/>
                  </a:lnTo>
                  <a:lnTo>
                    <a:pt x="8627" y="3687"/>
                  </a:lnTo>
                  <a:lnTo>
                    <a:pt x="8627" y="3060"/>
                  </a:lnTo>
                  <a:close/>
                  <a:moveTo>
                    <a:pt x="4914" y="2147"/>
                  </a:moveTo>
                  <a:lnTo>
                    <a:pt x="7262" y="3426"/>
                  </a:lnTo>
                  <a:lnTo>
                    <a:pt x="6962" y="3977"/>
                  </a:lnTo>
                  <a:lnTo>
                    <a:pt x="5543" y="3204"/>
                  </a:lnTo>
                  <a:lnTo>
                    <a:pt x="5543" y="4627"/>
                  </a:lnTo>
                  <a:lnTo>
                    <a:pt x="3195" y="3348"/>
                  </a:lnTo>
                  <a:lnTo>
                    <a:pt x="3495" y="2796"/>
                  </a:lnTo>
                  <a:lnTo>
                    <a:pt x="4914" y="3570"/>
                  </a:lnTo>
                  <a:lnTo>
                    <a:pt x="4914" y="2147"/>
                  </a:lnTo>
                  <a:close/>
                  <a:moveTo>
                    <a:pt x="9256" y="4615"/>
                  </a:moveTo>
                  <a:lnTo>
                    <a:pt x="9256" y="5244"/>
                  </a:lnTo>
                  <a:lnTo>
                    <a:pt x="8627" y="5244"/>
                  </a:lnTo>
                  <a:lnTo>
                    <a:pt x="8627" y="4615"/>
                  </a:lnTo>
                  <a:close/>
                  <a:moveTo>
                    <a:pt x="0" y="1"/>
                  </a:moveTo>
                  <a:lnTo>
                    <a:pt x="0" y="888"/>
                  </a:lnTo>
                  <a:lnTo>
                    <a:pt x="1856" y="2306"/>
                  </a:lnTo>
                  <a:lnTo>
                    <a:pt x="1856" y="4471"/>
                  </a:lnTo>
                  <a:lnTo>
                    <a:pt x="0" y="5850"/>
                  </a:lnTo>
                  <a:lnTo>
                    <a:pt x="0" y="6773"/>
                  </a:lnTo>
                  <a:lnTo>
                    <a:pt x="10485" y="6773"/>
                  </a:lnTo>
                  <a:lnTo>
                    <a:pt x="1048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30;p50">
              <a:extLst>
                <a:ext uri="{FF2B5EF4-FFF2-40B4-BE49-F238E27FC236}">
                  <a16:creationId xmlns:a16="http://schemas.microsoft.com/office/drawing/2014/main" id="{2891500F-782F-7B8E-C0C0-B3A9EAA27BE0}"/>
                </a:ext>
              </a:extLst>
            </p:cNvPr>
            <p:cNvSpPr/>
            <p:nvPr/>
          </p:nvSpPr>
          <p:spPr>
            <a:xfrm>
              <a:off x="1534888" y="1646329"/>
              <a:ext cx="43184" cy="119081"/>
            </a:xfrm>
            <a:custGeom>
              <a:avLst/>
              <a:gdLst/>
              <a:ahLst/>
              <a:cxnLst/>
              <a:rect l="l" t="t" r="r" b="b"/>
              <a:pathLst>
                <a:path w="1229" h="3389" extrusionOk="0">
                  <a:moveTo>
                    <a:pt x="0" y="1"/>
                  </a:moveTo>
                  <a:lnTo>
                    <a:pt x="0" y="3388"/>
                  </a:lnTo>
                  <a:lnTo>
                    <a:pt x="1229" y="2475"/>
                  </a:lnTo>
                  <a:lnTo>
                    <a:pt x="1229" y="93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31;p50">
              <a:extLst>
                <a:ext uri="{FF2B5EF4-FFF2-40B4-BE49-F238E27FC236}">
                  <a16:creationId xmlns:a16="http://schemas.microsoft.com/office/drawing/2014/main" id="{249482F5-C013-6B66-9E3C-69125AE7DCB7}"/>
                </a:ext>
              </a:extLst>
            </p:cNvPr>
            <p:cNvSpPr/>
            <p:nvPr/>
          </p:nvSpPr>
          <p:spPr>
            <a:xfrm>
              <a:off x="1600351" y="1521975"/>
              <a:ext cx="237494" cy="43360"/>
            </a:xfrm>
            <a:custGeom>
              <a:avLst/>
              <a:gdLst/>
              <a:ahLst/>
              <a:cxnLst/>
              <a:rect l="l" t="t" r="r" b="b"/>
              <a:pathLst>
                <a:path w="6759" h="1234" extrusionOk="0">
                  <a:moveTo>
                    <a:pt x="3379" y="0"/>
                  </a:moveTo>
                  <a:cubicBezTo>
                    <a:pt x="2124" y="0"/>
                    <a:pt x="937" y="440"/>
                    <a:pt x="1" y="1233"/>
                  </a:cubicBezTo>
                  <a:lnTo>
                    <a:pt x="6758" y="1233"/>
                  </a:lnTo>
                  <a:cubicBezTo>
                    <a:pt x="5820" y="440"/>
                    <a:pt x="4633" y="0"/>
                    <a:pt x="3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32;p50">
              <a:extLst>
                <a:ext uri="{FF2B5EF4-FFF2-40B4-BE49-F238E27FC236}">
                  <a16:creationId xmlns:a16="http://schemas.microsoft.com/office/drawing/2014/main" id="{6D298BA1-AB7C-E154-6123-5CFD995D985A}"/>
                </a:ext>
              </a:extLst>
            </p:cNvPr>
            <p:cNvSpPr/>
            <p:nvPr/>
          </p:nvSpPr>
          <p:spPr>
            <a:xfrm>
              <a:off x="1600351" y="1847354"/>
              <a:ext cx="237494" cy="43360"/>
            </a:xfrm>
            <a:custGeom>
              <a:avLst/>
              <a:gdLst/>
              <a:ahLst/>
              <a:cxnLst/>
              <a:rect l="l" t="t" r="r" b="b"/>
              <a:pathLst>
                <a:path w="6759" h="1234" extrusionOk="0">
                  <a:moveTo>
                    <a:pt x="1" y="1"/>
                  </a:moveTo>
                  <a:cubicBezTo>
                    <a:pt x="937" y="793"/>
                    <a:pt x="2124" y="1234"/>
                    <a:pt x="3379" y="1234"/>
                  </a:cubicBezTo>
                  <a:cubicBezTo>
                    <a:pt x="4633" y="1234"/>
                    <a:pt x="5820" y="793"/>
                    <a:pt x="67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3FE31FF-4603-BB76-4176-255263E63EB2}"/>
              </a:ext>
            </a:extLst>
          </p:cNvPr>
          <p:cNvSpPr txBox="1"/>
          <p:nvPr/>
        </p:nvSpPr>
        <p:spPr>
          <a:xfrm>
            <a:off x="8586439" y="4687021"/>
            <a:ext cx="557561" cy="461665"/>
          </a:xfrm>
          <a:prstGeom prst="rect">
            <a:avLst/>
          </a:prstGeom>
          <a:noFill/>
        </p:spPr>
        <p:txBody>
          <a:bodyPr wrap="square" rtlCol="0">
            <a:spAutoFit/>
          </a:bodyPr>
          <a:lstStyle/>
          <a:p>
            <a:pPr algn="r"/>
            <a:r>
              <a:rPr lang="en-US" sz="2400" b="1">
                <a:latin typeface="Fira Sans Extra Condensed SemiBold" panose="020B0604020202020204" charset="0"/>
              </a:rPr>
              <a:t>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animEffect transition="in" filter="fade">
                                      <p:cBhvr>
                                        <p:cTn id="7" dur="500"/>
                                        <p:tgtEl>
                                          <p:spTgt spid="3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1">
                                            <p:txEl>
                                              <p:pRg st="1" end="1"/>
                                            </p:txEl>
                                          </p:spTgt>
                                        </p:tgtEl>
                                        <p:attrNameLst>
                                          <p:attrName>style.visibility</p:attrName>
                                        </p:attrNameLst>
                                      </p:cBhvr>
                                      <p:to>
                                        <p:strVal val="visible"/>
                                      </p:to>
                                    </p:set>
                                    <p:animEffect transition="in" filter="fade">
                                      <p:cBhvr>
                                        <p:cTn id="12" dur="500"/>
                                        <p:tgtEl>
                                          <p:spTgt spid="351">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randombar(horizontal)">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26"/>
                                        </p:tgtEl>
                                      </p:cBhvr>
                                    </p:animEffect>
                                    <p:set>
                                      <p:cBhvr>
                                        <p:cTn id="20" dur="1" fill="hold">
                                          <p:stCondLst>
                                            <p:cond delay="499"/>
                                          </p:stCondLst>
                                        </p:cTn>
                                        <p:tgtEl>
                                          <p:spTgt spid="102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51">
                                            <p:txEl>
                                              <p:pRg st="3" end="3"/>
                                            </p:txEl>
                                          </p:spTgt>
                                        </p:tgtEl>
                                        <p:attrNameLst>
                                          <p:attrName>style.visibility</p:attrName>
                                        </p:attrNameLst>
                                      </p:cBhvr>
                                      <p:to>
                                        <p:strVal val="visible"/>
                                      </p:to>
                                    </p:set>
                                    <p:animEffect transition="in" filter="fade">
                                      <p:cBhvr>
                                        <p:cTn id="23" dur="500"/>
                                        <p:tgtEl>
                                          <p:spTgt spid="35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51">
                                            <p:txEl>
                                              <p:pRg st="4" end="4"/>
                                            </p:txEl>
                                          </p:spTgt>
                                        </p:tgtEl>
                                        <p:attrNameLst>
                                          <p:attrName>style.visibility</p:attrName>
                                        </p:attrNameLst>
                                      </p:cBhvr>
                                      <p:to>
                                        <p:strVal val="visible"/>
                                      </p:to>
                                    </p:set>
                                    <p:animEffect transition="in" filter="fade">
                                      <p:cBhvr>
                                        <p:cTn id="28" dur="500"/>
                                        <p:tgtEl>
                                          <p:spTgt spid="351">
                                            <p:txEl>
                                              <p:pRg st="4" end="4"/>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351">
                                            <p:txEl>
                                              <p:pRg st="6" end="6"/>
                                            </p:txEl>
                                          </p:spTgt>
                                        </p:tgtEl>
                                        <p:attrNameLst>
                                          <p:attrName>style.visibility</p:attrName>
                                        </p:attrNameLst>
                                      </p:cBhvr>
                                      <p:to>
                                        <p:strVal val="visible"/>
                                      </p:to>
                                    </p:set>
                                    <p:animEffect transition="in" filter="fade">
                                      <p:cBhvr>
                                        <p:cTn id="39" dur="500"/>
                                        <p:tgtEl>
                                          <p:spTgt spid="351">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51">
                                            <p:txEl>
                                              <p:pRg st="7" end="7"/>
                                            </p:txEl>
                                          </p:spTgt>
                                        </p:tgtEl>
                                        <p:attrNameLst>
                                          <p:attrName>style.visibility</p:attrName>
                                        </p:attrNameLst>
                                      </p:cBhvr>
                                      <p:to>
                                        <p:strVal val="visible"/>
                                      </p:to>
                                    </p:set>
                                    <p:animEffect transition="in" filter="fade">
                                      <p:cBhvr>
                                        <p:cTn id="44" dur="500"/>
                                        <p:tgtEl>
                                          <p:spTgt spid="351">
                                            <p:txEl>
                                              <p:pRg st="7" end="7"/>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randombar(horizontal)">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CƠ SỞ LÝ THUYẾT</a:t>
            </a:r>
            <a:endParaRPr/>
          </a:p>
        </p:txBody>
      </p:sp>
      <p:sp>
        <p:nvSpPr>
          <p:cNvPr id="10" name="Google Shape;350;p17">
            <a:extLst>
              <a:ext uri="{FF2B5EF4-FFF2-40B4-BE49-F238E27FC236}">
                <a16:creationId xmlns:a16="http://schemas.microsoft.com/office/drawing/2014/main" id="{6F5A8663-144D-328B-9931-17920F40D083}"/>
              </a:ext>
            </a:extLst>
          </p:cNvPr>
          <p:cNvSpPr txBox="1"/>
          <p:nvPr/>
        </p:nvSpPr>
        <p:spPr>
          <a:xfrm>
            <a:off x="1269016" y="1315986"/>
            <a:ext cx="2114400" cy="3215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800" b="1">
                <a:solidFill>
                  <a:srgbClr val="000000"/>
                </a:solidFill>
                <a:latin typeface="Fira Sans Extra Condensed"/>
                <a:ea typeface="Fira Sans Extra Condensed"/>
                <a:cs typeface="Fira Sans Extra Condensed"/>
                <a:sym typeface="Fira Sans Extra Condensed"/>
              </a:rPr>
              <a:t>ESP32</a:t>
            </a:r>
          </a:p>
        </p:txBody>
      </p:sp>
      <p:sp>
        <p:nvSpPr>
          <p:cNvPr id="12" name="Google Shape;335;p17">
            <a:extLst>
              <a:ext uri="{FF2B5EF4-FFF2-40B4-BE49-F238E27FC236}">
                <a16:creationId xmlns:a16="http://schemas.microsoft.com/office/drawing/2014/main" id="{38FADC4D-2F1D-575A-7803-41B3E4105EC1}"/>
              </a:ext>
            </a:extLst>
          </p:cNvPr>
          <p:cNvSpPr/>
          <p:nvPr/>
        </p:nvSpPr>
        <p:spPr>
          <a:xfrm>
            <a:off x="457175" y="861056"/>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345;p17">
            <a:extLst>
              <a:ext uri="{FF2B5EF4-FFF2-40B4-BE49-F238E27FC236}">
                <a16:creationId xmlns:a16="http://schemas.microsoft.com/office/drawing/2014/main" id="{9ABA3EB6-E341-1545-98DC-47CD737878A3}"/>
              </a:ext>
            </a:extLst>
          </p:cNvPr>
          <p:cNvGrpSpPr/>
          <p:nvPr/>
        </p:nvGrpSpPr>
        <p:grpSpPr>
          <a:xfrm>
            <a:off x="611603" y="1002534"/>
            <a:ext cx="472142" cy="472112"/>
            <a:chOff x="-44512325" y="3176075"/>
            <a:chExt cx="300900" cy="300900"/>
          </a:xfrm>
          <a:solidFill>
            <a:schemeClr val="bg1"/>
          </a:solidFill>
        </p:grpSpPr>
        <p:sp>
          <p:nvSpPr>
            <p:cNvPr id="14" name="Google Shape;346;p17">
              <a:extLst>
                <a:ext uri="{FF2B5EF4-FFF2-40B4-BE49-F238E27FC236}">
                  <a16:creationId xmlns:a16="http://schemas.microsoft.com/office/drawing/2014/main" id="{AAC806EF-F3C0-49EE-6091-A6D61428E063}"/>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7;p17">
              <a:extLst>
                <a:ext uri="{FF2B5EF4-FFF2-40B4-BE49-F238E27FC236}">
                  <a16:creationId xmlns:a16="http://schemas.microsoft.com/office/drawing/2014/main" id="{E0A9AD73-05A2-D727-4248-231E9B57C65C}"/>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8;p17">
              <a:extLst>
                <a:ext uri="{FF2B5EF4-FFF2-40B4-BE49-F238E27FC236}">
                  <a16:creationId xmlns:a16="http://schemas.microsoft.com/office/drawing/2014/main" id="{E151C968-B783-A56B-B40A-592274C28FA7}"/>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E9AB8BA-3EAC-8024-51E3-EB87857017C9}"/>
              </a:ext>
            </a:extLst>
          </p:cNvPr>
          <p:cNvSpPr txBox="1"/>
          <p:nvPr/>
        </p:nvSpPr>
        <p:spPr>
          <a:xfrm>
            <a:off x="8586439" y="4687021"/>
            <a:ext cx="557561" cy="461665"/>
          </a:xfrm>
          <a:prstGeom prst="rect">
            <a:avLst/>
          </a:prstGeom>
          <a:noFill/>
        </p:spPr>
        <p:txBody>
          <a:bodyPr wrap="square" rtlCol="0">
            <a:spAutoFit/>
          </a:bodyPr>
          <a:lstStyle/>
          <a:p>
            <a:pPr algn="r"/>
            <a:r>
              <a:rPr lang="en-US" sz="2400" b="1">
                <a:latin typeface="Fira Sans Extra Condensed SemiBold" panose="020B0604020202020204" charset="0"/>
              </a:rPr>
              <a:t>04</a:t>
            </a:r>
          </a:p>
        </p:txBody>
      </p:sp>
      <p:pic>
        <p:nvPicPr>
          <p:cNvPr id="1026" name="Picture 2">
            <a:extLst>
              <a:ext uri="{FF2B5EF4-FFF2-40B4-BE49-F238E27FC236}">
                <a16:creationId xmlns:a16="http://schemas.microsoft.com/office/drawing/2014/main" id="{8FAA7181-D7FF-304A-D2DF-0C36E140D4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65" b="20650"/>
          <a:stretch/>
        </p:blipFill>
        <p:spPr bwMode="auto">
          <a:xfrm>
            <a:off x="2766221" y="1645856"/>
            <a:ext cx="5830844" cy="34976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A7A5317-F0D1-9885-6899-B39AD01F47FB}"/>
              </a:ext>
            </a:extLst>
          </p:cNvPr>
          <p:cNvSpPr/>
          <p:nvPr/>
        </p:nvSpPr>
        <p:spPr>
          <a:xfrm>
            <a:off x="4110648" y="2045970"/>
            <a:ext cx="388620" cy="1797017"/>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18F8891-1B72-B9A7-7DAA-A7DF70ABB508}"/>
              </a:ext>
            </a:extLst>
          </p:cNvPr>
          <p:cNvSpPr/>
          <p:nvPr/>
        </p:nvSpPr>
        <p:spPr>
          <a:xfrm>
            <a:off x="6907188" y="1899284"/>
            <a:ext cx="388620" cy="1938515"/>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9F5ED35-F732-D65F-6508-55B534BB7DED}"/>
              </a:ext>
            </a:extLst>
          </p:cNvPr>
          <p:cNvSpPr/>
          <p:nvPr/>
        </p:nvSpPr>
        <p:spPr>
          <a:xfrm>
            <a:off x="7321439" y="2196465"/>
            <a:ext cx="388620" cy="293370"/>
          </a:xfrm>
          <a:prstGeom prst="rect">
            <a:avLst/>
          </a:prstGeom>
          <a:noFill/>
          <a:ln w="19050">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232BDE-29E4-4BEF-7A18-4BEEA0E61C0C}"/>
              </a:ext>
            </a:extLst>
          </p:cNvPr>
          <p:cNvSpPr/>
          <p:nvPr/>
        </p:nvSpPr>
        <p:spPr>
          <a:xfrm>
            <a:off x="7321439" y="3101307"/>
            <a:ext cx="388620" cy="293370"/>
          </a:xfrm>
          <a:prstGeom prst="rect">
            <a:avLst/>
          </a:prstGeom>
          <a:noFill/>
          <a:ln w="19050">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47B5697-7785-E4CA-0E5D-895104012798}"/>
              </a:ext>
            </a:extLst>
          </p:cNvPr>
          <p:cNvSpPr/>
          <p:nvPr/>
        </p:nvSpPr>
        <p:spPr>
          <a:xfrm>
            <a:off x="5727358" y="4765453"/>
            <a:ext cx="613410" cy="152400"/>
          </a:xfrm>
          <a:prstGeom prst="rect">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B52A34-88A5-88E0-E9E5-AA2F46E7207E}"/>
              </a:ext>
            </a:extLst>
          </p:cNvPr>
          <p:cNvSpPr/>
          <p:nvPr/>
        </p:nvSpPr>
        <p:spPr>
          <a:xfrm>
            <a:off x="5727358" y="4954476"/>
            <a:ext cx="613410" cy="152400"/>
          </a:xfrm>
          <a:prstGeom prst="rect">
            <a:avLst/>
          </a:prstGeom>
          <a:noFill/>
          <a:ln w="19050">
            <a:solidFill>
              <a:srgbClr val="FFC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3FC2485B-B8AC-10C6-99F5-6F0BB354F4D0}"/>
              </a:ext>
            </a:extLst>
          </p:cNvPr>
          <p:cNvCxnSpPr>
            <a:cxnSpLocks/>
            <a:stCxn id="8" idx="1"/>
          </p:cNvCxnSpPr>
          <p:nvPr/>
        </p:nvCxnSpPr>
        <p:spPr>
          <a:xfrm rot="10800000">
            <a:off x="4260644" y="3842987"/>
            <a:ext cx="1466714" cy="998666"/>
          </a:xfrm>
          <a:prstGeom prst="bentConnector3">
            <a:avLst>
              <a:gd name="adj1" fmla="val 9980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6D3C63A-DEB5-9361-7562-B97963643368}"/>
              </a:ext>
            </a:extLst>
          </p:cNvPr>
          <p:cNvCxnSpPr>
            <a:cxnSpLocks/>
            <a:stCxn id="8" idx="3"/>
            <a:endCxn id="4" idx="2"/>
          </p:cNvCxnSpPr>
          <p:nvPr/>
        </p:nvCxnSpPr>
        <p:spPr>
          <a:xfrm flipV="1">
            <a:off x="6340768" y="3837799"/>
            <a:ext cx="760730" cy="100385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4A92EDD-2F2A-7601-1F9A-48BB3CBC46B2}"/>
              </a:ext>
            </a:extLst>
          </p:cNvPr>
          <p:cNvCxnSpPr>
            <a:cxnSpLocks/>
            <a:stCxn id="11" idx="3"/>
          </p:cNvCxnSpPr>
          <p:nvPr/>
        </p:nvCxnSpPr>
        <p:spPr>
          <a:xfrm flipV="1">
            <a:off x="6340768" y="2343150"/>
            <a:ext cx="2256297" cy="2687526"/>
          </a:xfrm>
          <a:prstGeom prst="bentConnector2">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3292A99-1B0B-2463-A7DD-7DBCFEC582BA}"/>
              </a:ext>
            </a:extLst>
          </p:cNvPr>
          <p:cNvCxnSpPr>
            <a:cxnSpLocks/>
            <a:endCxn id="6" idx="3"/>
          </p:cNvCxnSpPr>
          <p:nvPr/>
        </p:nvCxnSpPr>
        <p:spPr>
          <a:xfrm flipH="1">
            <a:off x="7710059" y="2343150"/>
            <a:ext cx="887006"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5EC7ABC-B375-CCEB-A620-B2586ABCAD9B}"/>
              </a:ext>
            </a:extLst>
          </p:cNvPr>
          <p:cNvCxnSpPr>
            <a:cxnSpLocks/>
            <a:endCxn id="7" idx="3"/>
          </p:cNvCxnSpPr>
          <p:nvPr/>
        </p:nvCxnSpPr>
        <p:spPr>
          <a:xfrm flipH="1">
            <a:off x="7710059" y="3247992"/>
            <a:ext cx="887006"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424E0069-5E09-3D5C-F4C0-097295326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59" t="36765" r="3460" b="13219"/>
          <a:stretch/>
        </p:blipFill>
        <p:spPr bwMode="auto">
          <a:xfrm rot="16200000">
            <a:off x="-259244" y="2440455"/>
            <a:ext cx="3128473" cy="1695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54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par>
                                <p:cTn id="12" presetID="22" presetClass="entr" presetSubtype="4"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00"/>
                                        <p:tgtEl>
                                          <p:spTgt spid="31"/>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right)">
                                      <p:cBhvr>
                                        <p:cTn id="34" dur="500"/>
                                        <p:tgtEl>
                                          <p:spTgt spid="35"/>
                                        </p:tgtEl>
                                      </p:cBhvr>
                                    </p:animEffect>
                                  </p:childTnLst>
                                </p:cTn>
                              </p:par>
                              <p:par>
                                <p:cTn id="35" presetID="22" presetClass="entr" presetSubtype="2"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right)">
                                      <p:cBhvr>
                                        <p:cTn id="37" dur="500"/>
                                        <p:tgtEl>
                                          <p:spTgt spid="42"/>
                                        </p:tgtEl>
                                      </p:cBhvr>
                                    </p:animEffect>
                                  </p:childTnLst>
                                </p:cTn>
                              </p:par>
                            </p:childTnLst>
                          </p:cTn>
                        </p:par>
                        <p:par>
                          <p:cTn id="38" fill="hold">
                            <p:stCondLst>
                              <p:cond delay="1500"/>
                            </p:stCondLst>
                            <p:childTnLst>
                              <p:par>
                                <p:cTn id="39" presetID="22" presetClass="entr" presetSubtype="2"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right)">
                                      <p:cBhvr>
                                        <p:cTn id="41" dur="500"/>
                                        <p:tgtEl>
                                          <p:spTgt spid="6"/>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6" name="Google Shape;333;p17">
            <a:extLst>
              <a:ext uri="{FF2B5EF4-FFF2-40B4-BE49-F238E27FC236}">
                <a16:creationId xmlns:a16="http://schemas.microsoft.com/office/drawing/2014/main" id="{9D29C995-DAAB-0548-790D-7ACBCCD126D1}"/>
              </a:ext>
            </a:extLst>
          </p:cNvPr>
          <p:cNvSpPr/>
          <p:nvPr/>
        </p:nvSpPr>
        <p:spPr>
          <a:xfrm>
            <a:off x="457175" y="1236344"/>
            <a:ext cx="8229600" cy="3495681"/>
          </a:xfrm>
          <a:prstGeom prst="roundRect">
            <a:avLst>
              <a:gd name="adj" fmla="val 16667"/>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CƠ SỞ LÝ THUYẾT</a:t>
            </a:r>
            <a:endParaRPr/>
          </a:p>
        </p:txBody>
      </p:sp>
      <p:sp>
        <p:nvSpPr>
          <p:cNvPr id="10" name="Google Shape;350;p17">
            <a:extLst>
              <a:ext uri="{FF2B5EF4-FFF2-40B4-BE49-F238E27FC236}">
                <a16:creationId xmlns:a16="http://schemas.microsoft.com/office/drawing/2014/main" id="{6F5A8663-144D-328B-9931-17920F40D083}"/>
              </a:ext>
            </a:extLst>
          </p:cNvPr>
          <p:cNvSpPr txBox="1"/>
          <p:nvPr/>
        </p:nvSpPr>
        <p:spPr>
          <a:xfrm>
            <a:off x="1269016" y="1315986"/>
            <a:ext cx="2114400" cy="32158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1">
                <a:latin typeface="Fira Sans Extra Condensed"/>
                <a:ea typeface="Fira Sans Extra Condensed"/>
                <a:cs typeface="Fira Sans Extra Condensed"/>
                <a:sym typeface="Fira Sans Extra Condensed"/>
              </a:rPr>
              <a:t>L298N</a:t>
            </a:r>
            <a:endParaRPr kumimoji="0" lang="en-US" sz="28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12" name="Google Shape;335;p17">
            <a:extLst>
              <a:ext uri="{FF2B5EF4-FFF2-40B4-BE49-F238E27FC236}">
                <a16:creationId xmlns:a16="http://schemas.microsoft.com/office/drawing/2014/main" id="{38FADC4D-2F1D-575A-7803-41B3E4105EC1}"/>
              </a:ext>
            </a:extLst>
          </p:cNvPr>
          <p:cNvSpPr/>
          <p:nvPr/>
        </p:nvSpPr>
        <p:spPr>
          <a:xfrm>
            <a:off x="457175" y="861056"/>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 name="Google Shape;2647;p50">
            <a:extLst>
              <a:ext uri="{FF2B5EF4-FFF2-40B4-BE49-F238E27FC236}">
                <a16:creationId xmlns:a16="http://schemas.microsoft.com/office/drawing/2014/main" id="{711059BE-0C53-1858-8D0B-198D51CA02C1}"/>
              </a:ext>
            </a:extLst>
          </p:cNvPr>
          <p:cNvGrpSpPr/>
          <p:nvPr/>
        </p:nvGrpSpPr>
        <p:grpSpPr>
          <a:xfrm>
            <a:off x="611831" y="1015712"/>
            <a:ext cx="475488" cy="475488"/>
            <a:chOff x="1534818" y="2721485"/>
            <a:chExt cx="368487" cy="368452"/>
          </a:xfrm>
          <a:solidFill>
            <a:schemeClr val="bg1"/>
          </a:solidFill>
        </p:grpSpPr>
        <p:sp>
          <p:nvSpPr>
            <p:cNvPr id="3" name="Google Shape;2648;p50">
              <a:extLst>
                <a:ext uri="{FF2B5EF4-FFF2-40B4-BE49-F238E27FC236}">
                  <a16:creationId xmlns:a16="http://schemas.microsoft.com/office/drawing/2014/main" id="{5B74399D-6050-50D0-79F1-91CE3427CDB5}"/>
                </a:ext>
              </a:extLst>
            </p:cNvPr>
            <p:cNvSpPr/>
            <p:nvPr/>
          </p:nvSpPr>
          <p:spPr>
            <a:xfrm>
              <a:off x="1686404" y="2873071"/>
              <a:ext cx="65321" cy="65250"/>
            </a:xfrm>
            <a:custGeom>
              <a:avLst/>
              <a:gdLst/>
              <a:ahLst/>
              <a:cxnLst/>
              <a:rect l="l" t="t" r="r" b="b"/>
              <a:pathLst>
                <a:path w="1859" h="1857" extrusionOk="0">
                  <a:moveTo>
                    <a:pt x="1231" y="602"/>
                  </a:moveTo>
                  <a:lnTo>
                    <a:pt x="1231" y="1229"/>
                  </a:lnTo>
                  <a:lnTo>
                    <a:pt x="602" y="1229"/>
                  </a:lnTo>
                  <a:lnTo>
                    <a:pt x="602" y="602"/>
                  </a:lnTo>
                  <a:close/>
                  <a:moveTo>
                    <a:pt x="1" y="1"/>
                  </a:moveTo>
                  <a:lnTo>
                    <a:pt x="1" y="1857"/>
                  </a:lnTo>
                  <a:lnTo>
                    <a:pt x="1858" y="1857"/>
                  </a:lnTo>
                  <a:lnTo>
                    <a:pt x="185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49;p50">
              <a:extLst>
                <a:ext uri="{FF2B5EF4-FFF2-40B4-BE49-F238E27FC236}">
                  <a16:creationId xmlns:a16="http://schemas.microsoft.com/office/drawing/2014/main" id="{2574CC46-062B-C3D2-B4B5-5CFA8E09C4CE}"/>
                </a:ext>
              </a:extLst>
            </p:cNvPr>
            <p:cNvSpPr/>
            <p:nvPr/>
          </p:nvSpPr>
          <p:spPr>
            <a:xfrm>
              <a:off x="1816591" y="3003188"/>
              <a:ext cx="21715" cy="21750"/>
            </a:xfrm>
            <a:custGeom>
              <a:avLst/>
              <a:gdLst/>
              <a:ahLst/>
              <a:cxnLst/>
              <a:rect l="l" t="t" r="r" b="b"/>
              <a:pathLst>
                <a:path w="618" h="619" extrusionOk="0">
                  <a:moveTo>
                    <a:pt x="308" y="1"/>
                  </a:moveTo>
                  <a:cubicBezTo>
                    <a:pt x="139" y="1"/>
                    <a:pt x="0" y="139"/>
                    <a:pt x="0" y="310"/>
                  </a:cubicBezTo>
                  <a:cubicBezTo>
                    <a:pt x="0" y="480"/>
                    <a:pt x="139" y="618"/>
                    <a:pt x="308" y="618"/>
                  </a:cubicBezTo>
                  <a:cubicBezTo>
                    <a:pt x="479" y="618"/>
                    <a:pt x="618" y="480"/>
                    <a:pt x="618" y="310"/>
                  </a:cubicBezTo>
                  <a:cubicBezTo>
                    <a:pt x="618" y="139"/>
                    <a:pt x="479" y="1"/>
                    <a:pt x="3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50;p50">
              <a:extLst>
                <a:ext uri="{FF2B5EF4-FFF2-40B4-BE49-F238E27FC236}">
                  <a16:creationId xmlns:a16="http://schemas.microsoft.com/office/drawing/2014/main" id="{D85DCCD2-2895-CA16-1945-3649BBFC52A3}"/>
                </a:ext>
              </a:extLst>
            </p:cNvPr>
            <p:cNvSpPr/>
            <p:nvPr/>
          </p:nvSpPr>
          <p:spPr>
            <a:xfrm>
              <a:off x="1729905" y="3003188"/>
              <a:ext cx="21715" cy="21750"/>
            </a:xfrm>
            <a:custGeom>
              <a:avLst/>
              <a:gdLst/>
              <a:ahLst/>
              <a:cxnLst/>
              <a:rect l="l" t="t" r="r" b="b"/>
              <a:pathLst>
                <a:path w="618" h="619" extrusionOk="0">
                  <a:moveTo>
                    <a:pt x="308" y="1"/>
                  </a:moveTo>
                  <a:cubicBezTo>
                    <a:pt x="139" y="1"/>
                    <a:pt x="0" y="139"/>
                    <a:pt x="0" y="310"/>
                  </a:cubicBezTo>
                  <a:cubicBezTo>
                    <a:pt x="0" y="480"/>
                    <a:pt x="139" y="618"/>
                    <a:pt x="308" y="618"/>
                  </a:cubicBezTo>
                  <a:cubicBezTo>
                    <a:pt x="479" y="618"/>
                    <a:pt x="617" y="480"/>
                    <a:pt x="617" y="310"/>
                  </a:cubicBezTo>
                  <a:cubicBezTo>
                    <a:pt x="617" y="139"/>
                    <a:pt x="479" y="1"/>
                    <a:pt x="3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51;p50">
              <a:extLst>
                <a:ext uri="{FF2B5EF4-FFF2-40B4-BE49-F238E27FC236}">
                  <a16:creationId xmlns:a16="http://schemas.microsoft.com/office/drawing/2014/main" id="{D84F3A02-EBD4-870D-27C6-508527BEC0FA}"/>
                </a:ext>
              </a:extLst>
            </p:cNvPr>
            <p:cNvSpPr/>
            <p:nvPr/>
          </p:nvSpPr>
          <p:spPr>
            <a:xfrm>
              <a:off x="1534818" y="2895138"/>
              <a:ext cx="43254" cy="43184"/>
            </a:xfrm>
            <a:custGeom>
              <a:avLst/>
              <a:gdLst/>
              <a:ahLst/>
              <a:cxnLst/>
              <a:rect l="l" t="t" r="r" b="b"/>
              <a:pathLst>
                <a:path w="1231" h="1229" extrusionOk="0">
                  <a:moveTo>
                    <a:pt x="1" y="0"/>
                  </a:moveTo>
                  <a:lnTo>
                    <a:pt x="1" y="1229"/>
                  </a:lnTo>
                  <a:lnTo>
                    <a:pt x="1231" y="1229"/>
                  </a:lnTo>
                  <a:lnTo>
                    <a:pt x="12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52;p50">
              <a:extLst>
                <a:ext uri="{FF2B5EF4-FFF2-40B4-BE49-F238E27FC236}">
                  <a16:creationId xmlns:a16="http://schemas.microsoft.com/office/drawing/2014/main" id="{9ACCAEE5-7B35-8336-32E2-195DDCAE5130}"/>
                </a:ext>
              </a:extLst>
            </p:cNvPr>
            <p:cNvSpPr/>
            <p:nvPr/>
          </p:nvSpPr>
          <p:spPr>
            <a:xfrm>
              <a:off x="1534818" y="3002590"/>
              <a:ext cx="43254" cy="22137"/>
            </a:xfrm>
            <a:custGeom>
              <a:avLst/>
              <a:gdLst/>
              <a:ahLst/>
              <a:cxnLst/>
              <a:rect l="l" t="t" r="r" b="b"/>
              <a:pathLst>
                <a:path w="1231" h="630" extrusionOk="0">
                  <a:moveTo>
                    <a:pt x="1" y="0"/>
                  </a:moveTo>
                  <a:lnTo>
                    <a:pt x="1" y="629"/>
                  </a:lnTo>
                  <a:lnTo>
                    <a:pt x="1231" y="629"/>
                  </a:lnTo>
                  <a:lnTo>
                    <a:pt x="12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53;p50">
              <a:extLst>
                <a:ext uri="{FF2B5EF4-FFF2-40B4-BE49-F238E27FC236}">
                  <a16:creationId xmlns:a16="http://schemas.microsoft.com/office/drawing/2014/main" id="{EB0C2039-6863-089D-A595-442F63C7F8E4}"/>
                </a:ext>
              </a:extLst>
            </p:cNvPr>
            <p:cNvSpPr/>
            <p:nvPr/>
          </p:nvSpPr>
          <p:spPr>
            <a:xfrm>
              <a:off x="1643254" y="2786702"/>
              <a:ext cx="22101" cy="22137"/>
            </a:xfrm>
            <a:custGeom>
              <a:avLst/>
              <a:gdLst/>
              <a:ahLst/>
              <a:cxnLst/>
              <a:rect l="l" t="t" r="r" b="b"/>
              <a:pathLst>
                <a:path w="629" h="630" extrusionOk="0">
                  <a:moveTo>
                    <a:pt x="1" y="1"/>
                  </a:moveTo>
                  <a:lnTo>
                    <a:pt x="1" y="630"/>
                  </a:lnTo>
                  <a:lnTo>
                    <a:pt x="628" y="630"/>
                  </a:lnTo>
                  <a:lnTo>
                    <a:pt x="6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4;p50">
              <a:extLst>
                <a:ext uri="{FF2B5EF4-FFF2-40B4-BE49-F238E27FC236}">
                  <a16:creationId xmlns:a16="http://schemas.microsoft.com/office/drawing/2014/main" id="{4B66A720-56C3-1439-BC7B-E3E4A944D40F}"/>
                </a:ext>
              </a:extLst>
            </p:cNvPr>
            <p:cNvSpPr/>
            <p:nvPr/>
          </p:nvSpPr>
          <p:spPr>
            <a:xfrm>
              <a:off x="1534888" y="2721485"/>
              <a:ext cx="368417" cy="368452"/>
            </a:xfrm>
            <a:custGeom>
              <a:avLst/>
              <a:gdLst/>
              <a:ahLst/>
              <a:cxnLst/>
              <a:rect l="l" t="t" r="r" b="b"/>
              <a:pathLst>
                <a:path w="10485" h="10486" extrusionOk="0">
                  <a:moveTo>
                    <a:pt x="4313" y="1229"/>
                  </a:moveTo>
                  <a:lnTo>
                    <a:pt x="4313" y="3087"/>
                  </a:lnTo>
                  <a:lnTo>
                    <a:pt x="2457" y="3087"/>
                  </a:lnTo>
                  <a:lnTo>
                    <a:pt x="2457" y="1229"/>
                  </a:lnTo>
                  <a:close/>
                  <a:moveTo>
                    <a:pt x="9256" y="1229"/>
                  </a:moveTo>
                  <a:lnTo>
                    <a:pt x="9256" y="3087"/>
                  </a:lnTo>
                  <a:lnTo>
                    <a:pt x="4942" y="3087"/>
                  </a:lnTo>
                  <a:lnTo>
                    <a:pt x="4942" y="1229"/>
                  </a:lnTo>
                  <a:close/>
                  <a:moveTo>
                    <a:pt x="9256" y="3687"/>
                  </a:moveTo>
                  <a:lnTo>
                    <a:pt x="9256" y="4315"/>
                  </a:lnTo>
                  <a:lnTo>
                    <a:pt x="7399" y="4315"/>
                  </a:lnTo>
                  <a:lnTo>
                    <a:pt x="7399" y="3687"/>
                  </a:lnTo>
                  <a:close/>
                  <a:moveTo>
                    <a:pt x="9256" y="4916"/>
                  </a:moveTo>
                  <a:lnTo>
                    <a:pt x="9256" y="5543"/>
                  </a:lnTo>
                  <a:lnTo>
                    <a:pt x="7399" y="5543"/>
                  </a:lnTo>
                  <a:lnTo>
                    <a:pt x="7399" y="4916"/>
                  </a:lnTo>
                  <a:close/>
                  <a:moveTo>
                    <a:pt x="6798" y="3687"/>
                  </a:moveTo>
                  <a:lnTo>
                    <a:pt x="6798" y="6772"/>
                  </a:lnTo>
                  <a:lnTo>
                    <a:pt x="3714" y="6772"/>
                  </a:lnTo>
                  <a:lnTo>
                    <a:pt x="3714" y="3687"/>
                  </a:lnTo>
                  <a:close/>
                  <a:moveTo>
                    <a:pt x="3085" y="3714"/>
                  </a:moveTo>
                  <a:lnTo>
                    <a:pt x="3085" y="6800"/>
                  </a:lnTo>
                  <a:lnTo>
                    <a:pt x="2457" y="6800"/>
                  </a:lnTo>
                  <a:lnTo>
                    <a:pt x="2457" y="3714"/>
                  </a:lnTo>
                  <a:close/>
                  <a:moveTo>
                    <a:pt x="9256" y="6171"/>
                  </a:moveTo>
                  <a:lnTo>
                    <a:pt x="9256" y="6800"/>
                  </a:lnTo>
                  <a:lnTo>
                    <a:pt x="7399" y="6800"/>
                  </a:lnTo>
                  <a:lnTo>
                    <a:pt x="7399" y="6171"/>
                  </a:lnTo>
                  <a:close/>
                  <a:moveTo>
                    <a:pt x="4313" y="7401"/>
                  </a:moveTo>
                  <a:lnTo>
                    <a:pt x="4313" y="8028"/>
                  </a:lnTo>
                  <a:lnTo>
                    <a:pt x="2457" y="8028"/>
                  </a:lnTo>
                  <a:lnTo>
                    <a:pt x="2457" y="7401"/>
                  </a:lnTo>
                  <a:close/>
                  <a:moveTo>
                    <a:pt x="5858" y="7401"/>
                  </a:moveTo>
                  <a:cubicBezTo>
                    <a:pt x="6368" y="7401"/>
                    <a:pt x="6783" y="7816"/>
                    <a:pt x="6783" y="8327"/>
                  </a:cubicBezTo>
                  <a:cubicBezTo>
                    <a:pt x="6783" y="8837"/>
                    <a:pt x="6368" y="9252"/>
                    <a:pt x="5858" y="9252"/>
                  </a:cubicBezTo>
                  <a:cubicBezTo>
                    <a:pt x="5348" y="9252"/>
                    <a:pt x="4933" y="8837"/>
                    <a:pt x="4933" y="8327"/>
                  </a:cubicBezTo>
                  <a:cubicBezTo>
                    <a:pt x="4933" y="7817"/>
                    <a:pt x="5348" y="7401"/>
                    <a:pt x="5858" y="7401"/>
                  </a:cubicBezTo>
                  <a:close/>
                  <a:moveTo>
                    <a:pt x="8325" y="7401"/>
                  </a:moveTo>
                  <a:cubicBezTo>
                    <a:pt x="8835" y="7401"/>
                    <a:pt x="9250" y="7816"/>
                    <a:pt x="9250" y="8327"/>
                  </a:cubicBezTo>
                  <a:cubicBezTo>
                    <a:pt x="9250" y="8837"/>
                    <a:pt x="8835" y="9252"/>
                    <a:pt x="8325" y="9252"/>
                  </a:cubicBezTo>
                  <a:cubicBezTo>
                    <a:pt x="7815" y="9252"/>
                    <a:pt x="7400" y="8837"/>
                    <a:pt x="7400" y="8327"/>
                  </a:cubicBezTo>
                  <a:cubicBezTo>
                    <a:pt x="7400" y="7817"/>
                    <a:pt x="7815" y="7401"/>
                    <a:pt x="8325" y="7401"/>
                  </a:cubicBezTo>
                  <a:close/>
                  <a:moveTo>
                    <a:pt x="4313" y="8629"/>
                  </a:moveTo>
                  <a:lnTo>
                    <a:pt x="4313" y="9257"/>
                  </a:lnTo>
                  <a:lnTo>
                    <a:pt x="2457" y="9257"/>
                  </a:lnTo>
                  <a:lnTo>
                    <a:pt x="2457" y="8629"/>
                  </a:lnTo>
                  <a:close/>
                  <a:moveTo>
                    <a:pt x="0" y="1"/>
                  </a:moveTo>
                  <a:lnTo>
                    <a:pt x="0" y="1229"/>
                  </a:lnTo>
                  <a:lnTo>
                    <a:pt x="1856" y="1229"/>
                  </a:lnTo>
                  <a:lnTo>
                    <a:pt x="1856" y="3687"/>
                  </a:lnTo>
                  <a:lnTo>
                    <a:pt x="0" y="3687"/>
                  </a:lnTo>
                  <a:lnTo>
                    <a:pt x="0" y="4315"/>
                  </a:lnTo>
                  <a:lnTo>
                    <a:pt x="1856" y="4315"/>
                  </a:lnTo>
                  <a:lnTo>
                    <a:pt x="1856" y="6772"/>
                  </a:lnTo>
                  <a:lnTo>
                    <a:pt x="0" y="6772"/>
                  </a:lnTo>
                  <a:lnTo>
                    <a:pt x="0" y="7401"/>
                  </a:lnTo>
                  <a:lnTo>
                    <a:pt x="1856" y="7401"/>
                  </a:lnTo>
                  <a:lnTo>
                    <a:pt x="1856" y="9257"/>
                  </a:lnTo>
                  <a:lnTo>
                    <a:pt x="0" y="9257"/>
                  </a:lnTo>
                  <a:lnTo>
                    <a:pt x="0" y="10485"/>
                  </a:lnTo>
                  <a:lnTo>
                    <a:pt x="10485" y="10485"/>
                  </a:lnTo>
                  <a:lnTo>
                    <a:pt x="1048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55;p50">
              <a:extLst>
                <a:ext uri="{FF2B5EF4-FFF2-40B4-BE49-F238E27FC236}">
                  <a16:creationId xmlns:a16="http://schemas.microsoft.com/office/drawing/2014/main" id="{1C5BD05F-AADC-EF4B-BD60-DA1A4A8AB6B7}"/>
                </a:ext>
              </a:extLst>
            </p:cNvPr>
            <p:cNvSpPr/>
            <p:nvPr/>
          </p:nvSpPr>
          <p:spPr>
            <a:xfrm>
              <a:off x="1534818" y="2786702"/>
              <a:ext cx="43254" cy="43254"/>
            </a:xfrm>
            <a:custGeom>
              <a:avLst/>
              <a:gdLst/>
              <a:ahLst/>
              <a:cxnLst/>
              <a:rect l="l" t="t" r="r" b="b"/>
              <a:pathLst>
                <a:path w="1231" h="1231" extrusionOk="0">
                  <a:moveTo>
                    <a:pt x="1" y="1"/>
                  </a:moveTo>
                  <a:lnTo>
                    <a:pt x="1" y="1231"/>
                  </a:lnTo>
                  <a:lnTo>
                    <a:pt x="1231" y="1231"/>
                  </a:lnTo>
                  <a:lnTo>
                    <a:pt x="12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56;p50">
              <a:extLst>
                <a:ext uri="{FF2B5EF4-FFF2-40B4-BE49-F238E27FC236}">
                  <a16:creationId xmlns:a16="http://schemas.microsoft.com/office/drawing/2014/main" id="{898984DB-8A54-6527-E1B8-7626E96DBD34}"/>
                </a:ext>
              </a:extLst>
            </p:cNvPr>
            <p:cNvSpPr/>
            <p:nvPr/>
          </p:nvSpPr>
          <p:spPr>
            <a:xfrm>
              <a:off x="1729589" y="2786702"/>
              <a:ext cx="108469" cy="22137"/>
            </a:xfrm>
            <a:custGeom>
              <a:avLst/>
              <a:gdLst/>
              <a:ahLst/>
              <a:cxnLst/>
              <a:rect l="l" t="t" r="r" b="b"/>
              <a:pathLst>
                <a:path w="3087" h="630" extrusionOk="0">
                  <a:moveTo>
                    <a:pt x="0" y="1"/>
                  </a:moveTo>
                  <a:lnTo>
                    <a:pt x="0" y="630"/>
                  </a:lnTo>
                  <a:lnTo>
                    <a:pt x="3086" y="630"/>
                  </a:lnTo>
                  <a:lnTo>
                    <a:pt x="30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a:extLst>
              <a:ext uri="{FF2B5EF4-FFF2-40B4-BE49-F238E27FC236}">
                <a16:creationId xmlns:a16="http://schemas.microsoft.com/office/drawing/2014/main" id="{5C171375-D31A-019F-014E-914FA6F1B3F8}"/>
              </a:ext>
            </a:extLst>
          </p:cNvPr>
          <p:cNvGrpSpPr/>
          <p:nvPr/>
        </p:nvGrpSpPr>
        <p:grpSpPr>
          <a:xfrm>
            <a:off x="667645" y="1722182"/>
            <a:ext cx="1440617" cy="2881233"/>
            <a:chOff x="611831" y="1792613"/>
            <a:chExt cx="1832384" cy="3657600"/>
          </a:xfrm>
        </p:grpSpPr>
        <p:pic>
          <p:nvPicPr>
            <p:cNvPr id="19" name="Picture 4">
              <a:extLst>
                <a:ext uri="{FF2B5EF4-FFF2-40B4-BE49-F238E27FC236}">
                  <a16:creationId xmlns:a16="http://schemas.microsoft.com/office/drawing/2014/main" id="{C5999E57-0731-4814-C70D-044AF04C8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31" y="362141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43C60303-3B8A-A7CE-0376-D181098A58E8}"/>
                </a:ext>
              </a:extLst>
            </p:cNvPr>
            <p:cNvPicPr>
              <a:picLocks noChangeAspect="1"/>
            </p:cNvPicPr>
            <p:nvPr/>
          </p:nvPicPr>
          <p:blipFill rotWithShape="1">
            <a:blip r:embed="rId4"/>
            <a:srcRect l="14859" t="3620" r="16737" b="4375"/>
            <a:stretch/>
          </p:blipFill>
          <p:spPr bwMode="auto">
            <a:xfrm>
              <a:off x="611831" y="1792613"/>
              <a:ext cx="1832384" cy="1828800"/>
            </a:xfrm>
            <a:prstGeom prst="rect">
              <a:avLst/>
            </a:prstGeom>
            <a:ln>
              <a:noFill/>
            </a:ln>
            <a:extLst>
              <a:ext uri="{53640926-AAD7-44D8-BBD7-CCE9431645EC}">
                <a14:shadowObscured xmlns:a14="http://schemas.microsoft.com/office/drawing/2010/main"/>
              </a:ext>
            </a:extLst>
          </p:spPr>
        </p:pic>
      </p:grpSp>
      <p:sp>
        <p:nvSpPr>
          <p:cNvPr id="22" name="Google Shape;350;p17">
            <a:extLst>
              <a:ext uri="{FF2B5EF4-FFF2-40B4-BE49-F238E27FC236}">
                <a16:creationId xmlns:a16="http://schemas.microsoft.com/office/drawing/2014/main" id="{590E2F06-A6EE-E413-75D9-690D0E2AE498}"/>
              </a:ext>
            </a:extLst>
          </p:cNvPr>
          <p:cNvSpPr txBox="1"/>
          <p:nvPr/>
        </p:nvSpPr>
        <p:spPr>
          <a:xfrm>
            <a:off x="2326888" y="1720394"/>
            <a:ext cx="6371056" cy="3011632"/>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2000" b="1">
                <a:latin typeface="Fira Sans Extra Condensed"/>
                <a:ea typeface="Fira Sans Extra Condensed"/>
                <a:cs typeface="Fira Sans Extra Condensed"/>
                <a:sym typeface="Fira Sans Extra Condensed"/>
              </a:rPr>
              <a:t>1. DC Motor 1 “+” hoặc Stepper Motor A+</a:t>
            </a:r>
          </a:p>
          <a:p>
            <a:pPr marL="0" lvl="0" indent="0" algn="just" rtl="0">
              <a:spcBef>
                <a:spcPts val="0"/>
              </a:spcBef>
              <a:spcAft>
                <a:spcPts val="0"/>
              </a:spcAft>
              <a:buNone/>
            </a:pPr>
            <a:r>
              <a:rPr lang="vi-VN" sz="2000" b="1">
                <a:latin typeface="Fira Sans Extra Condensed"/>
                <a:ea typeface="Fira Sans Extra Condensed"/>
                <a:cs typeface="Fira Sans Extra Condensed"/>
                <a:sym typeface="Fira Sans Extra Condensed"/>
              </a:rPr>
              <a:t>2. DC Motor 1 “-” hoặc Stepper Motor A-</a:t>
            </a:r>
          </a:p>
          <a:p>
            <a:pPr lvl="0" algn="just"/>
            <a:r>
              <a:rPr lang="vi-VN" sz="2000" b="1">
                <a:latin typeface="Fira Sans Extra Condensed"/>
                <a:ea typeface="Fira Sans Extra Condensed"/>
                <a:cs typeface="Fira Sans Extra Condensed"/>
                <a:sym typeface="Fira Sans Extra Condensed"/>
              </a:rPr>
              <a:t>3. Jumper 12V</a:t>
            </a:r>
            <a:r>
              <a:rPr lang="en-US" sz="2000" b="1">
                <a:latin typeface="Fira Sans Extra Condensed"/>
                <a:ea typeface="Fira Sans Extra Condensed"/>
                <a:cs typeface="Fira Sans Extra Condensed"/>
                <a:sym typeface="Fira Sans Extra Condensed"/>
              </a:rPr>
              <a:t> (không </a:t>
            </a:r>
            <a:r>
              <a:rPr lang="vi-VN" sz="2000" b="1">
                <a:latin typeface="Fira Sans Extra Condensed"/>
                <a:ea typeface="Fira Sans Extra Condensed"/>
                <a:cs typeface="Fira Sans Extra Condensed"/>
                <a:sym typeface="Fira Sans Extra Condensed"/>
              </a:rPr>
              <a:t>sử dụng</a:t>
            </a:r>
            <a:r>
              <a:rPr lang="en-US" sz="2000" b="1">
                <a:latin typeface="Fira Sans Extra Condensed"/>
                <a:ea typeface="Fira Sans Extra Condensed"/>
                <a:cs typeface="Fira Sans Extra Condensed"/>
                <a:sym typeface="Fira Sans Extra Condensed"/>
              </a:rPr>
              <a:t> với</a:t>
            </a:r>
            <a:r>
              <a:rPr lang="vi-VN" sz="2000" b="1">
                <a:latin typeface="Fira Sans Extra Condensed"/>
                <a:ea typeface="Fira Sans Extra Condensed"/>
                <a:cs typeface="Fira Sans Extra Condensed"/>
                <a:sym typeface="Fira Sans Extra Condensed"/>
              </a:rPr>
              <a:t> nguồn trên 12V</a:t>
            </a:r>
            <a:r>
              <a:rPr lang="en-US" sz="2000" b="1">
                <a:latin typeface="Fira Sans Extra Condensed"/>
                <a:ea typeface="Fira Sans Extra Condensed"/>
                <a:cs typeface="Fira Sans Extra Condensed"/>
                <a:sym typeface="Fira Sans Extra Condensed"/>
              </a:rPr>
              <a:t>)</a:t>
            </a:r>
            <a:r>
              <a:rPr lang="vi-VN" sz="2000" b="1">
                <a:latin typeface="Fira Sans Extra Condensed"/>
                <a:ea typeface="Fira Sans Extra Condensed"/>
                <a:cs typeface="Fira Sans Extra Condensed"/>
                <a:sym typeface="Fira Sans Extra Condensed"/>
              </a:rPr>
              <a:t>. </a:t>
            </a:r>
            <a:r>
              <a:rPr lang="en-US" sz="2000" b="1">
                <a:latin typeface="Fira Sans Extra Condensed"/>
                <a:ea typeface="Fira Sans Extra Condensed"/>
                <a:cs typeface="Fira Sans Extra Condensed"/>
                <a:sym typeface="Fira Sans Extra Condensed"/>
              </a:rPr>
              <a:t>D</a:t>
            </a:r>
            <a:r>
              <a:rPr lang="vi-VN" sz="2000" b="1">
                <a:latin typeface="Fira Sans Extra Condensed"/>
                <a:ea typeface="Fira Sans Extra Condensed"/>
                <a:cs typeface="Fira Sans Extra Condensed"/>
                <a:sym typeface="Fira Sans Extra Condensed"/>
              </a:rPr>
              <a:t>ùng để cấp nguồn cho IC ổn áp tạo ra nguồn 5V.</a:t>
            </a:r>
          </a:p>
          <a:p>
            <a:pPr marL="0" lvl="0" indent="0" algn="just" rtl="0">
              <a:spcBef>
                <a:spcPts val="0"/>
              </a:spcBef>
              <a:spcAft>
                <a:spcPts val="0"/>
              </a:spcAft>
              <a:buNone/>
            </a:pPr>
            <a:r>
              <a:rPr lang="vi-VN" sz="2000" b="1">
                <a:latin typeface="Fira Sans Extra Condensed"/>
                <a:ea typeface="Fira Sans Extra Condensed"/>
                <a:cs typeface="Fira Sans Extra Condensed"/>
                <a:sym typeface="Fira Sans Extra Condensed"/>
              </a:rPr>
              <a:t>4. </a:t>
            </a:r>
            <a:r>
              <a:rPr lang="en-US" sz="2000" b="1">
                <a:latin typeface="Fira Sans Extra Condensed"/>
                <a:ea typeface="Fira Sans Extra Condensed"/>
                <a:cs typeface="Fira Sans Extra Condensed"/>
                <a:sym typeface="Fira Sans Extra Condensed"/>
              </a:rPr>
              <a:t>C</a:t>
            </a:r>
            <a:r>
              <a:rPr lang="vi-VN" sz="2000" b="1">
                <a:latin typeface="Fira Sans Extra Condensed"/>
                <a:ea typeface="Fira Sans Extra Condensed"/>
                <a:cs typeface="Fira Sans Extra Condensed"/>
                <a:sym typeface="Fira Sans Extra Condensed"/>
              </a:rPr>
              <a:t>ấp điện áp cho motor </a:t>
            </a:r>
            <a:r>
              <a:rPr lang="en-US" sz="2000" b="1">
                <a:latin typeface="Fira Sans Extra Condensed"/>
                <a:ea typeface="Fira Sans Extra Condensed"/>
                <a:cs typeface="Fira Sans Extra Condensed"/>
                <a:sym typeface="Fira Sans Extra Condensed"/>
              </a:rPr>
              <a:t>(</a:t>
            </a:r>
            <a:r>
              <a:rPr lang="vi-VN" sz="2000" b="1">
                <a:latin typeface="Fira Sans Extra Condensed"/>
                <a:ea typeface="Fira Sans Extra Condensed"/>
                <a:cs typeface="Fira Sans Extra Condensed"/>
                <a:sym typeface="Fira Sans Extra Condensed"/>
              </a:rPr>
              <a:t>7V </a:t>
            </a:r>
            <a:r>
              <a:rPr lang="en-US" sz="2000" b="1">
                <a:latin typeface="Fira Sans Extra Condensed"/>
                <a:ea typeface="Fira Sans Extra Condensed"/>
                <a:cs typeface="Fira Sans Extra Condensed"/>
                <a:sym typeface="Fira Sans Extra Condensed"/>
              </a:rPr>
              <a:t>-</a:t>
            </a:r>
            <a:r>
              <a:rPr lang="vi-VN" sz="2000" b="1">
                <a:latin typeface="Fira Sans Extra Condensed"/>
                <a:ea typeface="Fira Sans Extra Condensed"/>
                <a:cs typeface="Fira Sans Extra Condensed"/>
                <a:sym typeface="Fira Sans Extra Condensed"/>
              </a:rPr>
              <a:t> 35V</a:t>
            </a:r>
            <a:r>
              <a:rPr lang="en-US" sz="2000" b="1">
                <a:latin typeface="Fira Sans Extra Condensed"/>
                <a:ea typeface="Fira Sans Extra Condensed"/>
                <a:cs typeface="Fira Sans Extra Condensed"/>
                <a:sym typeface="Fira Sans Extra Condensed"/>
              </a:rPr>
              <a:t>)</a:t>
            </a:r>
            <a:r>
              <a:rPr lang="vi-VN" sz="2000" b="1">
                <a:latin typeface="Fira Sans Extra Condensed"/>
                <a:ea typeface="Fira Sans Extra Condensed"/>
                <a:cs typeface="Fira Sans Extra Condensed"/>
                <a:sym typeface="Fira Sans Extra Condensed"/>
              </a:rPr>
              <a:t>.</a:t>
            </a:r>
          </a:p>
          <a:p>
            <a:pPr marL="0" lvl="0" indent="0" algn="just" rtl="0">
              <a:spcBef>
                <a:spcPts val="0"/>
              </a:spcBef>
              <a:spcAft>
                <a:spcPts val="0"/>
              </a:spcAft>
              <a:buNone/>
            </a:pPr>
            <a:r>
              <a:rPr lang="vi-VN" sz="2000" b="1">
                <a:latin typeface="Fira Sans Extra Condensed"/>
                <a:ea typeface="Fira Sans Extra Condensed"/>
                <a:cs typeface="Fira Sans Extra Condensed"/>
                <a:sym typeface="Fira Sans Extra Condensed"/>
              </a:rPr>
              <a:t>5. Chân GND.</a:t>
            </a:r>
          </a:p>
          <a:p>
            <a:pPr marL="0" lvl="0" indent="0" algn="just" rtl="0">
              <a:spcBef>
                <a:spcPts val="0"/>
              </a:spcBef>
              <a:spcAft>
                <a:spcPts val="0"/>
              </a:spcAft>
              <a:buNone/>
            </a:pPr>
            <a:r>
              <a:rPr lang="vi-VN" sz="2000" b="1">
                <a:latin typeface="Fira Sans Extra Condensed"/>
                <a:ea typeface="Fira Sans Extra Condensed"/>
                <a:cs typeface="Fira Sans Extra Condensed"/>
                <a:sym typeface="Fira Sans Extra Condensed"/>
              </a:rPr>
              <a:t>6. Ngõ ra nguồn 5V để nuôi các mạch khác, nếu Jumper đầu vào không rút ra.</a:t>
            </a:r>
          </a:p>
          <a:p>
            <a:pPr marL="0" lvl="0" indent="0" algn="just" rtl="0">
              <a:spcBef>
                <a:spcPts val="0"/>
              </a:spcBef>
              <a:spcAft>
                <a:spcPts val="0"/>
              </a:spcAft>
              <a:buNone/>
            </a:pPr>
            <a:r>
              <a:rPr lang="vi-VN" sz="2000" b="1">
                <a:latin typeface="Fira Sans Extra Condensed"/>
                <a:ea typeface="Fira Sans Extra Condensed"/>
                <a:cs typeface="Fira Sans Extra Condensed"/>
                <a:sym typeface="Fira Sans Extra Condensed"/>
              </a:rPr>
              <a:t>7. ĐK thì ta rút Jumper ra và cắm chân PWM vào đây. Giữ nguyên khi dùng với động cơ bước.</a:t>
            </a:r>
            <a:endParaRPr lang="en-US" sz="2000" b="1">
              <a:latin typeface="Fira Sans Extra Condensed"/>
              <a:ea typeface="Fira Sans Extra Condensed"/>
              <a:cs typeface="Fira Sans Extra Condensed"/>
              <a:sym typeface="Fira Sans Extra Condensed"/>
            </a:endParaRPr>
          </a:p>
        </p:txBody>
      </p:sp>
      <p:sp>
        <p:nvSpPr>
          <p:cNvPr id="23" name="Google Shape;350;p17">
            <a:extLst>
              <a:ext uri="{FF2B5EF4-FFF2-40B4-BE49-F238E27FC236}">
                <a16:creationId xmlns:a16="http://schemas.microsoft.com/office/drawing/2014/main" id="{160AFBA5-C305-5421-2ACF-77C5717565B0}"/>
              </a:ext>
            </a:extLst>
          </p:cNvPr>
          <p:cNvSpPr txBox="1"/>
          <p:nvPr/>
        </p:nvSpPr>
        <p:spPr>
          <a:xfrm>
            <a:off x="2330107" y="1720394"/>
            <a:ext cx="6371056" cy="2739658"/>
          </a:xfrm>
          <a:prstGeom prst="rect">
            <a:avLst/>
          </a:prstGeom>
          <a:noFill/>
          <a:ln>
            <a:noFill/>
          </a:ln>
        </p:spPr>
        <p:txBody>
          <a:bodyPr spcFirstLastPara="1" wrap="square" lIns="91425" tIns="91425" rIns="91425" bIns="91425" anchor="ctr" anchorCtr="0">
            <a:noAutofit/>
          </a:bodyPr>
          <a:lstStyle/>
          <a:p>
            <a:pPr lvl="0" algn="just"/>
            <a:r>
              <a:rPr lang="vi-VN" sz="2000" b="1">
                <a:latin typeface="Fira Sans Extra Condensed"/>
                <a:ea typeface="Fira Sans Extra Condensed"/>
                <a:cs typeface="Fira Sans Extra Condensed"/>
                <a:sym typeface="Fira Sans Extra Condensed"/>
              </a:rPr>
              <a:t>8. IN1</a:t>
            </a:r>
          </a:p>
          <a:p>
            <a:pPr lvl="0" algn="just"/>
            <a:r>
              <a:rPr lang="vi-VN" sz="2000" b="1">
                <a:latin typeface="Fira Sans Extra Condensed"/>
                <a:ea typeface="Fira Sans Extra Condensed"/>
                <a:cs typeface="Fira Sans Extra Condensed"/>
                <a:sym typeface="Fira Sans Extra Condensed"/>
              </a:rPr>
              <a:t>9. IN2</a:t>
            </a:r>
          </a:p>
          <a:p>
            <a:pPr lvl="0" algn="just"/>
            <a:r>
              <a:rPr lang="vi-VN" sz="2000" b="1">
                <a:latin typeface="Fira Sans Extra Condensed"/>
                <a:ea typeface="Fira Sans Extra Condensed"/>
                <a:cs typeface="Fira Sans Extra Condensed"/>
                <a:sym typeface="Fira Sans Extra Condensed"/>
              </a:rPr>
              <a:t>10. IN3</a:t>
            </a:r>
          </a:p>
          <a:p>
            <a:pPr lvl="0" algn="just"/>
            <a:r>
              <a:rPr lang="vi-VN" sz="2000" b="1">
                <a:latin typeface="Fira Sans Extra Condensed"/>
                <a:ea typeface="Fira Sans Extra Condensed"/>
                <a:cs typeface="Fira Sans Extra Condensed"/>
                <a:sym typeface="Fira Sans Extra Condensed"/>
              </a:rPr>
              <a:t>11. IN4</a:t>
            </a:r>
          </a:p>
          <a:p>
            <a:pPr lvl="0" algn="just"/>
            <a:r>
              <a:rPr lang="vi-VN" sz="2000" b="1">
                <a:latin typeface="Fira Sans Extra Condensed"/>
                <a:ea typeface="Fira Sans Extra Condensed"/>
                <a:cs typeface="Fira Sans Extra Condensed"/>
                <a:sym typeface="Fira Sans Extra Condensed"/>
              </a:rPr>
              <a:t>12. Chân Enable của Motor 2, chân này dùng để cấp xung PWM cho Motor. Nếu dùng VĐK thì ta rút Jumper ra và cắm chân PWM vào đây. Giữ nguyên khi dùng với động cơ bước.</a:t>
            </a:r>
          </a:p>
          <a:p>
            <a:pPr lvl="0" algn="just"/>
            <a:r>
              <a:rPr lang="vi-VN" sz="2000" b="1">
                <a:latin typeface="Fira Sans Extra Condensed"/>
                <a:ea typeface="Fira Sans Extra Condensed"/>
                <a:cs typeface="Fira Sans Extra Condensed"/>
                <a:sym typeface="Fira Sans Extra Condensed"/>
              </a:rPr>
              <a:t>13. DC motor 2 “+” hoặc stepper motor B+</a:t>
            </a:r>
          </a:p>
          <a:p>
            <a:pPr lvl="0" algn="just"/>
            <a:r>
              <a:rPr lang="vi-VN" sz="2000" b="1">
                <a:latin typeface="Fira Sans Extra Condensed"/>
                <a:ea typeface="Fira Sans Extra Condensed"/>
                <a:cs typeface="Fira Sans Extra Condensed"/>
                <a:sym typeface="Fira Sans Extra Condensed"/>
              </a:rPr>
              <a:t>14. DC motor 2 “-” hoặc stepper motor B-</a:t>
            </a:r>
          </a:p>
        </p:txBody>
      </p:sp>
      <p:sp>
        <p:nvSpPr>
          <p:cNvPr id="24" name="Google Shape;350;p17">
            <a:extLst>
              <a:ext uri="{FF2B5EF4-FFF2-40B4-BE49-F238E27FC236}">
                <a16:creationId xmlns:a16="http://schemas.microsoft.com/office/drawing/2014/main" id="{B612B147-8EC6-4526-01E4-5D4199CBA380}"/>
              </a:ext>
            </a:extLst>
          </p:cNvPr>
          <p:cNvSpPr txBox="1"/>
          <p:nvPr/>
        </p:nvSpPr>
        <p:spPr>
          <a:xfrm>
            <a:off x="1267406" y="1315986"/>
            <a:ext cx="2778876" cy="32158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1">
                <a:latin typeface="Fira Sans Extra Condensed"/>
                <a:ea typeface="Fira Sans Extra Condensed"/>
                <a:cs typeface="Fira Sans Extra Condensed"/>
                <a:sym typeface="Fira Sans Extra Condensed"/>
              </a:rPr>
              <a:t>L298N – Các chân</a:t>
            </a:r>
            <a:endParaRPr kumimoji="0" lang="en-US" sz="28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13" name="TextBox 12">
            <a:extLst>
              <a:ext uri="{FF2B5EF4-FFF2-40B4-BE49-F238E27FC236}">
                <a16:creationId xmlns:a16="http://schemas.microsoft.com/office/drawing/2014/main" id="{A32F8200-B187-C74A-1DD5-55FCBDE81C81}"/>
              </a:ext>
            </a:extLst>
          </p:cNvPr>
          <p:cNvSpPr txBox="1"/>
          <p:nvPr/>
        </p:nvSpPr>
        <p:spPr>
          <a:xfrm>
            <a:off x="8586439" y="4687021"/>
            <a:ext cx="557561" cy="461665"/>
          </a:xfrm>
          <a:prstGeom prst="rect">
            <a:avLst/>
          </a:prstGeom>
          <a:noFill/>
        </p:spPr>
        <p:txBody>
          <a:bodyPr wrap="square" rtlCol="0">
            <a:spAutoFit/>
          </a:bodyPr>
          <a:lstStyle/>
          <a:p>
            <a:pPr algn="r"/>
            <a:r>
              <a:rPr lang="en-US" sz="2400" b="1">
                <a:latin typeface="Fira Sans Extra Condensed SemiBold" panose="020B0604020202020204" charset="0"/>
              </a:rPr>
              <a:t>05</a:t>
            </a:r>
          </a:p>
        </p:txBody>
      </p:sp>
    </p:spTree>
    <p:extLst>
      <p:ext uri="{BB962C8B-B14F-4D97-AF65-F5344CB8AC3E}">
        <p14:creationId xmlns:p14="http://schemas.microsoft.com/office/powerpoint/2010/main" val="315214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4"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26" name="Picture 25">
            <a:extLst>
              <a:ext uri="{FF2B5EF4-FFF2-40B4-BE49-F238E27FC236}">
                <a16:creationId xmlns:a16="http://schemas.microsoft.com/office/drawing/2014/main" id="{EE7C532D-0128-AF54-07D7-728B05B07494}"/>
              </a:ext>
            </a:extLst>
          </p:cNvPr>
          <p:cNvPicPr>
            <a:picLocks noChangeAspect="1"/>
          </p:cNvPicPr>
          <p:nvPr/>
        </p:nvPicPr>
        <p:blipFill rotWithShape="1">
          <a:blip r:embed="rId3"/>
          <a:srcRect l="5399" t="930" r="4572" b="6610"/>
          <a:stretch/>
        </p:blipFill>
        <p:spPr bwMode="auto">
          <a:xfrm>
            <a:off x="698915" y="2399268"/>
            <a:ext cx="1917771" cy="246888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569AE5B1-18DB-B05A-3DEF-EE6FC399F8E8}"/>
              </a:ext>
            </a:extLst>
          </p:cNvPr>
          <p:cNvPicPr>
            <a:picLocks noChangeAspect="1"/>
          </p:cNvPicPr>
          <p:nvPr/>
        </p:nvPicPr>
        <p:blipFill rotWithShape="1">
          <a:blip r:embed="rId4"/>
          <a:srcRect l="8022" t="4757" r="12767" b="3587"/>
          <a:stretch/>
        </p:blipFill>
        <p:spPr bwMode="auto">
          <a:xfrm>
            <a:off x="3678862" y="2399268"/>
            <a:ext cx="1786274" cy="2468880"/>
          </a:xfrm>
          <a:prstGeom prst="rect">
            <a:avLst/>
          </a:prstGeom>
          <a:ln>
            <a:noFill/>
          </a:ln>
          <a:extLst>
            <a:ext uri="{53640926-AAD7-44D8-BBD7-CCE9431645EC}">
              <a14:shadowObscured xmlns:a14="http://schemas.microsoft.com/office/drawing/2010/main"/>
            </a:ext>
          </a:extLst>
        </p:spPr>
      </p:pic>
      <p:pic>
        <p:nvPicPr>
          <p:cNvPr id="27" name="Picture 26">
            <a:extLst>
              <a:ext uri="{FF2B5EF4-FFF2-40B4-BE49-F238E27FC236}">
                <a16:creationId xmlns:a16="http://schemas.microsoft.com/office/drawing/2014/main" id="{881333BA-1897-6DC5-A0EB-1F9F6B2CEE88}"/>
              </a:ext>
            </a:extLst>
          </p:cNvPr>
          <p:cNvPicPr>
            <a:picLocks noChangeAspect="1"/>
          </p:cNvPicPr>
          <p:nvPr/>
        </p:nvPicPr>
        <p:blipFill rotWithShape="1">
          <a:blip r:embed="rId5"/>
          <a:srcRect l="6442" t="2017" r="2724" b="2540"/>
          <a:stretch/>
        </p:blipFill>
        <p:spPr bwMode="auto">
          <a:xfrm>
            <a:off x="6489528" y="2399268"/>
            <a:ext cx="1874342" cy="2468880"/>
          </a:xfrm>
          <a:prstGeom prst="rect">
            <a:avLst/>
          </a:prstGeom>
          <a:ln>
            <a:noFill/>
          </a:ln>
          <a:extLst>
            <a:ext uri="{53640926-AAD7-44D8-BBD7-CCE9431645EC}">
              <a14:shadowObscured xmlns:a14="http://schemas.microsoft.com/office/drawing/2010/main"/>
            </a:ext>
          </a:extLst>
        </p:spPr>
      </p:pic>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CƠ SỞ LÝ THUYẾT</a:t>
            </a:r>
            <a:endParaRPr/>
          </a:p>
        </p:txBody>
      </p:sp>
      <p:sp>
        <p:nvSpPr>
          <p:cNvPr id="10" name="Google Shape;350;p17">
            <a:extLst>
              <a:ext uri="{FF2B5EF4-FFF2-40B4-BE49-F238E27FC236}">
                <a16:creationId xmlns:a16="http://schemas.microsoft.com/office/drawing/2014/main" id="{6F5A8663-144D-328B-9931-17920F40D083}"/>
              </a:ext>
            </a:extLst>
          </p:cNvPr>
          <p:cNvSpPr txBox="1"/>
          <p:nvPr/>
        </p:nvSpPr>
        <p:spPr>
          <a:xfrm>
            <a:off x="1269016" y="1315986"/>
            <a:ext cx="2114400" cy="32158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rPr>
              <a:t>L298N</a:t>
            </a:r>
          </a:p>
        </p:txBody>
      </p:sp>
      <p:sp>
        <p:nvSpPr>
          <p:cNvPr id="24" name="Google Shape;350;p17">
            <a:extLst>
              <a:ext uri="{FF2B5EF4-FFF2-40B4-BE49-F238E27FC236}">
                <a16:creationId xmlns:a16="http://schemas.microsoft.com/office/drawing/2014/main" id="{B612B147-8EC6-4526-01E4-5D4199CBA380}"/>
              </a:ext>
            </a:extLst>
          </p:cNvPr>
          <p:cNvSpPr txBox="1"/>
          <p:nvPr/>
        </p:nvSpPr>
        <p:spPr>
          <a:xfrm>
            <a:off x="1267406" y="1315986"/>
            <a:ext cx="5319248" cy="32158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rPr>
              <a:t>L298N – Nguyên</a:t>
            </a:r>
            <a:r>
              <a:rPr kumimoji="0" lang="en-US" sz="2800" b="1" i="0" u="none" strike="noStrike" kern="0" cap="none" spc="0" normalizeH="0" noProof="0">
                <a:ln>
                  <a:noFill/>
                </a:ln>
                <a:solidFill>
                  <a:srgbClr val="000000"/>
                </a:solidFill>
                <a:effectLst/>
                <a:uLnTx/>
                <a:uFillTx/>
                <a:latin typeface="Fira Sans Extra Condensed"/>
                <a:ea typeface="Fira Sans Extra Condensed"/>
                <a:cs typeface="Fira Sans Extra Condensed"/>
                <a:sym typeface="Fira Sans Extra Condensed"/>
              </a:rPr>
              <a:t> lý hoạt động</a:t>
            </a:r>
            <a:endParaRPr kumimoji="0" lang="en-US" sz="28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14" name="Google Shape;350;p17">
            <a:extLst>
              <a:ext uri="{FF2B5EF4-FFF2-40B4-BE49-F238E27FC236}">
                <a16:creationId xmlns:a16="http://schemas.microsoft.com/office/drawing/2014/main" id="{6BC1788E-ED96-1657-D3E9-04F453152B25}"/>
              </a:ext>
            </a:extLst>
          </p:cNvPr>
          <p:cNvSpPr txBox="1"/>
          <p:nvPr/>
        </p:nvSpPr>
        <p:spPr>
          <a:xfrm>
            <a:off x="3514799" y="1826982"/>
            <a:ext cx="2114401" cy="32158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rPr>
              <a:t>Mô</a:t>
            </a:r>
            <a:r>
              <a:rPr kumimoji="0" lang="en-US" sz="2000" b="1" i="0" u="none" strike="noStrike" kern="0" cap="none" spc="0" normalizeH="0" noProof="0">
                <a:ln>
                  <a:noFill/>
                </a:ln>
                <a:solidFill>
                  <a:srgbClr val="000000"/>
                </a:solidFill>
                <a:effectLst/>
                <a:uLnTx/>
                <a:uFillTx/>
                <a:latin typeface="Fira Sans Extra Condensed"/>
                <a:ea typeface="Fira Sans Extra Condensed"/>
                <a:cs typeface="Fira Sans Extra Condensed"/>
                <a:sym typeface="Fira Sans Extra Condensed"/>
              </a:rPr>
              <a:t> hình mạch cầu H</a:t>
            </a:r>
            <a:endParaRPr kumimoji="0" lang="en-US" sz="20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15" name="Arrow: Right 14">
            <a:extLst>
              <a:ext uri="{FF2B5EF4-FFF2-40B4-BE49-F238E27FC236}">
                <a16:creationId xmlns:a16="http://schemas.microsoft.com/office/drawing/2014/main" id="{37299601-AC0D-B5A7-C242-907FD8B945C9}"/>
              </a:ext>
            </a:extLst>
          </p:cNvPr>
          <p:cNvSpPr/>
          <p:nvPr/>
        </p:nvSpPr>
        <p:spPr>
          <a:xfrm rot="10800000">
            <a:off x="2853218" y="3434862"/>
            <a:ext cx="536138" cy="397692"/>
          </a:xfrm>
          <a:prstGeom prst="rightArrow">
            <a:avLst/>
          </a:prstGeom>
          <a:solidFill>
            <a:schemeClr val="accent5">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Google Shape;350;p17">
            <a:extLst>
              <a:ext uri="{FF2B5EF4-FFF2-40B4-BE49-F238E27FC236}">
                <a16:creationId xmlns:a16="http://schemas.microsoft.com/office/drawing/2014/main" id="{7DD6175B-099D-B50C-B503-344CA5679C82}"/>
              </a:ext>
            </a:extLst>
          </p:cNvPr>
          <p:cNvSpPr txBox="1"/>
          <p:nvPr/>
        </p:nvSpPr>
        <p:spPr>
          <a:xfrm>
            <a:off x="457175" y="1827376"/>
            <a:ext cx="2401253" cy="632067"/>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rPr>
              <a:t>Chiều</a:t>
            </a:r>
            <a:r>
              <a:rPr kumimoji="0" lang="en-US" sz="2000" b="1" i="0" u="none" strike="noStrike" kern="0" cap="none" spc="0" normalizeH="0" noProof="0">
                <a:ln>
                  <a:noFill/>
                </a:ln>
                <a:solidFill>
                  <a:srgbClr val="000000"/>
                </a:solidFill>
                <a:effectLst/>
                <a:uLnTx/>
                <a:uFillTx/>
                <a:latin typeface="Fira Sans Extra Condensed"/>
                <a:ea typeface="Fira Sans Extra Condensed"/>
                <a:cs typeface="Fira Sans Extra Condensed"/>
                <a:sym typeface="Fira Sans Extra Condensed"/>
              </a:rPr>
              <a:t> thuận khi đóng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noProof="0">
                <a:ln>
                  <a:noFill/>
                </a:ln>
                <a:solidFill>
                  <a:srgbClr val="000000"/>
                </a:solidFill>
                <a:effectLst/>
                <a:uLnTx/>
                <a:uFillTx/>
                <a:latin typeface="Fira Sans Extra Condensed"/>
                <a:ea typeface="Fira Sans Extra Condensed"/>
                <a:cs typeface="Fira Sans Extra Condensed"/>
                <a:sym typeface="Fira Sans Extra Condensed"/>
              </a:rPr>
              <a:t>S1 và S4</a:t>
            </a:r>
            <a:endParaRPr kumimoji="0" lang="en-US" sz="20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18" name="Google Shape;350;p17">
            <a:extLst>
              <a:ext uri="{FF2B5EF4-FFF2-40B4-BE49-F238E27FC236}">
                <a16:creationId xmlns:a16="http://schemas.microsoft.com/office/drawing/2014/main" id="{5F1ECF3E-61C0-8E6E-3B6C-66F29C029837}"/>
              </a:ext>
            </a:extLst>
          </p:cNvPr>
          <p:cNvSpPr txBox="1"/>
          <p:nvPr/>
        </p:nvSpPr>
        <p:spPr>
          <a:xfrm>
            <a:off x="6166599" y="1827891"/>
            <a:ext cx="2520201" cy="632066"/>
          </a:xfrm>
          <a:prstGeom prst="rect">
            <a:avLst/>
          </a:prstGeom>
          <a:noFill/>
          <a:ln>
            <a:noFill/>
          </a:ln>
        </p:spPr>
        <p:txBody>
          <a:bodyPr spcFirstLastPara="1" wrap="square" lIns="91425" tIns="91425" rIns="91425" bIns="91425" anchor="ctr" anchorCtr="0">
            <a:noAutofit/>
          </a:bodyPr>
          <a:lstStyle/>
          <a:p>
            <a:pPr lvl="0" algn="ctr">
              <a:defRPr/>
            </a:pPr>
            <a:r>
              <a:rPr lang="en-US" sz="2000" b="1">
                <a:latin typeface="Fira Sans Extra Condensed"/>
                <a:ea typeface="Fira Sans Extra Condensed"/>
                <a:cs typeface="Fira Sans Extra Condensed"/>
                <a:sym typeface="Fira Sans Extra Condensed"/>
              </a:rPr>
              <a:t>Chiều nghịch khi đóng</a:t>
            </a:r>
          </a:p>
          <a:p>
            <a:pPr lvl="0" algn="ctr">
              <a:defRPr/>
            </a:pPr>
            <a:r>
              <a:rPr lang="en-US" sz="2000" b="1">
                <a:latin typeface="Fira Sans Extra Condensed"/>
                <a:ea typeface="Fira Sans Extra Condensed"/>
                <a:cs typeface="Fira Sans Extra Condensed"/>
                <a:sym typeface="Fira Sans Extra Condensed"/>
              </a:rPr>
              <a:t>S2 và S3</a:t>
            </a:r>
          </a:p>
        </p:txBody>
      </p:sp>
      <p:sp>
        <p:nvSpPr>
          <p:cNvPr id="28" name="Arrow: Right 27">
            <a:extLst>
              <a:ext uri="{FF2B5EF4-FFF2-40B4-BE49-F238E27FC236}">
                <a16:creationId xmlns:a16="http://schemas.microsoft.com/office/drawing/2014/main" id="{3419A3BD-B8AE-B42D-6F5D-495389C26C8C}"/>
              </a:ext>
            </a:extLst>
          </p:cNvPr>
          <p:cNvSpPr/>
          <p:nvPr/>
        </p:nvSpPr>
        <p:spPr>
          <a:xfrm>
            <a:off x="5630460" y="3434862"/>
            <a:ext cx="536138" cy="397692"/>
          </a:xfrm>
          <a:prstGeom prst="rightArrow">
            <a:avLst/>
          </a:prstGeom>
          <a:solidFill>
            <a:schemeClr val="accent5">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D3518D9-7953-6C32-5F28-BF0AED6A70C7}"/>
              </a:ext>
            </a:extLst>
          </p:cNvPr>
          <p:cNvSpPr txBox="1"/>
          <p:nvPr/>
        </p:nvSpPr>
        <p:spPr>
          <a:xfrm>
            <a:off x="8586439" y="4687021"/>
            <a:ext cx="557561" cy="461665"/>
          </a:xfrm>
          <a:prstGeom prst="rect">
            <a:avLst/>
          </a:prstGeom>
          <a:noFill/>
        </p:spPr>
        <p:txBody>
          <a:bodyPr wrap="square" rtlCol="0">
            <a:spAutoFit/>
          </a:bodyPr>
          <a:lstStyle/>
          <a:p>
            <a:pPr algn="r"/>
            <a:r>
              <a:rPr lang="en-US" sz="2400" b="1">
                <a:latin typeface="Fira Sans Extra Condensed SemiBold" panose="020B0604020202020204" charset="0"/>
              </a:rPr>
              <a:t>06</a:t>
            </a:r>
          </a:p>
        </p:txBody>
      </p:sp>
      <p:sp>
        <p:nvSpPr>
          <p:cNvPr id="29" name="Google Shape;333;p17">
            <a:extLst>
              <a:ext uri="{FF2B5EF4-FFF2-40B4-BE49-F238E27FC236}">
                <a16:creationId xmlns:a16="http://schemas.microsoft.com/office/drawing/2014/main" id="{B4837003-2D54-E0C6-28C3-19E5E8277C9E}"/>
              </a:ext>
            </a:extLst>
          </p:cNvPr>
          <p:cNvSpPr/>
          <p:nvPr/>
        </p:nvSpPr>
        <p:spPr>
          <a:xfrm>
            <a:off x="457175" y="1236344"/>
            <a:ext cx="8229600" cy="3495681"/>
          </a:xfrm>
          <a:prstGeom prst="roundRect">
            <a:avLst>
              <a:gd name="adj" fmla="val 16667"/>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5;p17">
            <a:extLst>
              <a:ext uri="{FF2B5EF4-FFF2-40B4-BE49-F238E27FC236}">
                <a16:creationId xmlns:a16="http://schemas.microsoft.com/office/drawing/2014/main" id="{38FADC4D-2F1D-575A-7803-41B3E4105EC1}"/>
              </a:ext>
            </a:extLst>
          </p:cNvPr>
          <p:cNvSpPr/>
          <p:nvPr/>
        </p:nvSpPr>
        <p:spPr>
          <a:xfrm>
            <a:off x="457175" y="861056"/>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 name="Google Shape;2647;p50">
            <a:extLst>
              <a:ext uri="{FF2B5EF4-FFF2-40B4-BE49-F238E27FC236}">
                <a16:creationId xmlns:a16="http://schemas.microsoft.com/office/drawing/2014/main" id="{711059BE-0C53-1858-8D0B-198D51CA02C1}"/>
              </a:ext>
            </a:extLst>
          </p:cNvPr>
          <p:cNvGrpSpPr/>
          <p:nvPr/>
        </p:nvGrpSpPr>
        <p:grpSpPr>
          <a:xfrm>
            <a:off x="611831" y="1015712"/>
            <a:ext cx="475488" cy="475488"/>
            <a:chOff x="1534818" y="2721485"/>
            <a:chExt cx="368487" cy="368452"/>
          </a:xfrm>
          <a:solidFill>
            <a:schemeClr val="bg1"/>
          </a:solidFill>
        </p:grpSpPr>
        <p:sp>
          <p:nvSpPr>
            <p:cNvPr id="3" name="Google Shape;2648;p50">
              <a:extLst>
                <a:ext uri="{FF2B5EF4-FFF2-40B4-BE49-F238E27FC236}">
                  <a16:creationId xmlns:a16="http://schemas.microsoft.com/office/drawing/2014/main" id="{5B74399D-6050-50D0-79F1-91CE3427CDB5}"/>
                </a:ext>
              </a:extLst>
            </p:cNvPr>
            <p:cNvSpPr/>
            <p:nvPr/>
          </p:nvSpPr>
          <p:spPr>
            <a:xfrm>
              <a:off x="1686404" y="2873071"/>
              <a:ext cx="65321" cy="65250"/>
            </a:xfrm>
            <a:custGeom>
              <a:avLst/>
              <a:gdLst/>
              <a:ahLst/>
              <a:cxnLst/>
              <a:rect l="l" t="t" r="r" b="b"/>
              <a:pathLst>
                <a:path w="1859" h="1857" extrusionOk="0">
                  <a:moveTo>
                    <a:pt x="1231" y="602"/>
                  </a:moveTo>
                  <a:lnTo>
                    <a:pt x="1231" y="1229"/>
                  </a:lnTo>
                  <a:lnTo>
                    <a:pt x="602" y="1229"/>
                  </a:lnTo>
                  <a:lnTo>
                    <a:pt x="602" y="602"/>
                  </a:lnTo>
                  <a:close/>
                  <a:moveTo>
                    <a:pt x="1" y="1"/>
                  </a:moveTo>
                  <a:lnTo>
                    <a:pt x="1" y="1857"/>
                  </a:lnTo>
                  <a:lnTo>
                    <a:pt x="1858" y="1857"/>
                  </a:lnTo>
                  <a:lnTo>
                    <a:pt x="185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2649;p50">
              <a:extLst>
                <a:ext uri="{FF2B5EF4-FFF2-40B4-BE49-F238E27FC236}">
                  <a16:creationId xmlns:a16="http://schemas.microsoft.com/office/drawing/2014/main" id="{2574CC46-062B-C3D2-B4B5-5CFA8E09C4CE}"/>
                </a:ext>
              </a:extLst>
            </p:cNvPr>
            <p:cNvSpPr/>
            <p:nvPr/>
          </p:nvSpPr>
          <p:spPr>
            <a:xfrm>
              <a:off x="1816591" y="3003188"/>
              <a:ext cx="21715" cy="21750"/>
            </a:xfrm>
            <a:custGeom>
              <a:avLst/>
              <a:gdLst/>
              <a:ahLst/>
              <a:cxnLst/>
              <a:rect l="l" t="t" r="r" b="b"/>
              <a:pathLst>
                <a:path w="618" h="619" extrusionOk="0">
                  <a:moveTo>
                    <a:pt x="308" y="1"/>
                  </a:moveTo>
                  <a:cubicBezTo>
                    <a:pt x="139" y="1"/>
                    <a:pt x="0" y="139"/>
                    <a:pt x="0" y="310"/>
                  </a:cubicBezTo>
                  <a:cubicBezTo>
                    <a:pt x="0" y="480"/>
                    <a:pt x="139" y="618"/>
                    <a:pt x="308" y="618"/>
                  </a:cubicBezTo>
                  <a:cubicBezTo>
                    <a:pt x="479" y="618"/>
                    <a:pt x="618" y="480"/>
                    <a:pt x="618" y="310"/>
                  </a:cubicBezTo>
                  <a:cubicBezTo>
                    <a:pt x="618" y="139"/>
                    <a:pt x="479" y="1"/>
                    <a:pt x="3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2650;p50">
              <a:extLst>
                <a:ext uri="{FF2B5EF4-FFF2-40B4-BE49-F238E27FC236}">
                  <a16:creationId xmlns:a16="http://schemas.microsoft.com/office/drawing/2014/main" id="{D85DCCD2-2895-CA16-1945-3649BBFC52A3}"/>
                </a:ext>
              </a:extLst>
            </p:cNvPr>
            <p:cNvSpPr/>
            <p:nvPr/>
          </p:nvSpPr>
          <p:spPr>
            <a:xfrm>
              <a:off x="1729905" y="3003188"/>
              <a:ext cx="21715" cy="21750"/>
            </a:xfrm>
            <a:custGeom>
              <a:avLst/>
              <a:gdLst/>
              <a:ahLst/>
              <a:cxnLst/>
              <a:rect l="l" t="t" r="r" b="b"/>
              <a:pathLst>
                <a:path w="618" h="619" extrusionOk="0">
                  <a:moveTo>
                    <a:pt x="308" y="1"/>
                  </a:moveTo>
                  <a:cubicBezTo>
                    <a:pt x="139" y="1"/>
                    <a:pt x="0" y="139"/>
                    <a:pt x="0" y="310"/>
                  </a:cubicBezTo>
                  <a:cubicBezTo>
                    <a:pt x="0" y="480"/>
                    <a:pt x="139" y="618"/>
                    <a:pt x="308" y="618"/>
                  </a:cubicBezTo>
                  <a:cubicBezTo>
                    <a:pt x="479" y="618"/>
                    <a:pt x="617" y="480"/>
                    <a:pt x="617" y="310"/>
                  </a:cubicBezTo>
                  <a:cubicBezTo>
                    <a:pt x="617" y="139"/>
                    <a:pt x="479" y="1"/>
                    <a:pt x="3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2651;p50">
              <a:extLst>
                <a:ext uri="{FF2B5EF4-FFF2-40B4-BE49-F238E27FC236}">
                  <a16:creationId xmlns:a16="http://schemas.microsoft.com/office/drawing/2014/main" id="{D84F3A02-EBD4-870D-27C6-508527BEC0FA}"/>
                </a:ext>
              </a:extLst>
            </p:cNvPr>
            <p:cNvSpPr/>
            <p:nvPr/>
          </p:nvSpPr>
          <p:spPr>
            <a:xfrm>
              <a:off x="1534818" y="2895138"/>
              <a:ext cx="43254" cy="43184"/>
            </a:xfrm>
            <a:custGeom>
              <a:avLst/>
              <a:gdLst/>
              <a:ahLst/>
              <a:cxnLst/>
              <a:rect l="l" t="t" r="r" b="b"/>
              <a:pathLst>
                <a:path w="1231" h="1229" extrusionOk="0">
                  <a:moveTo>
                    <a:pt x="1" y="0"/>
                  </a:moveTo>
                  <a:lnTo>
                    <a:pt x="1" y="1229"/>
                  </a:lnTo>
                  <a:lnTo>
                    <a:pt x="1231" y="1229"/>
                  </a:lnTo>
                  <a:lnTo>
                    <a:pt x="123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652;p50">
              <a:extLst>
                <a:ext uri="{FF2B5EF4-FFF2-40B4-BE49-F238E27FC236}">
                  <a16:creationId xmlns:a16="http://schemas.microsoft.com/office/drawing/2014/main" id="{9ACCAEE5-7B35-8336-32E2-195DDCAE5130}"/>
                </a:ext>
              </a:extLst>
            </p:cNvPr>
            <p:cNvSpPr/>
            <p:nvPr/>
          </p:nvSpPr>
          <p:spPr>
            <a:xfrm>
              <a:off x="1534818" y="3002590"/>
              <a:ext cx="43254" cy="22137"/>
            </a:xfrm>
            <a:custGeom>
              <a:avLst/>
              <a:gdLst/>
              <a:ahLst/>
              <a:cxnLst/>
              <a:rect l="l" t="t" r="r" b="b"/>
              <a:pathLst>
                <a:path w="1231" h="630" extrusionOk="0">
                  <a:moveTo>
                    <a:pt x="1" y="0"/>
                  </a:moveTo>
                  <a:lnTo>
                    <a:pt x="1" y="629"/>
                  </a:lnTo>
                  <a:lnTo>
                    <a:pt x="1231" y="629"/>
                  </a:lnTo>
                  <a:lnTo>
                    <a:pt x="123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2653;p50">
              <a:extLst>
                <a:ext uri="{FF2B5EF4-FFF2-40B4-BE49-F238E27FC236}">
                  <a16:creationId xmlns:a16="http://schemas.microsoft.com/office/drawing/2014/main" id="{EB0C2039-6863-089D-A595-442F63C7F8E4}"/>
                </a:ext>
              </a:extLst>
            </p:cNvPr>
            <p:cNvSpPr/>
            <p:nvPr/>
          </p:nvSpPr>
          <p:spPr>
            <a:xfrm>
              <a:off x="1643254" y="2786702"/>
              <a:ext cx="22101" cy="22137"/>
            </a:xfrm>
            <a:custGeom>
              <a:avLst/>
              <a:gdLst/>
              <a:ahLst/>
              <a:cxnLst/>
              <a:rect l="l" t="t" r="r" b="b"/>
              <a:pathLst>
                <a:path w="629" h="630" extrusionOk="0">
                  <a:moveTo>
                    <a:pt x="1" y="1"/>
                  </a:moveTo>
                  <a:lnTo>
                    <a:pt x="1" y="630"/>
                  </a:lnTo>
                  <a:lnTo>
                    <a:pt x="628" y="630"/>
                  </a:lnTo>
                  <a:lnTo>
                    <a:pt x="62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2654;p50">
              <a:extLst>
                <a:ext uri="{FF2B5EF4-FFF2-40B4-BE49-F238E27FC236}">
                  <a16:creationId xmlns:a16="http://schemas.microsoft.com/office/drawing/2014/main" id="{4B66A720-56C3-1439-BC7B-E3E4A944D40F}"/>
                </a:ext>
              </a:extLst>
            </p:cNvPr>
            <p:cNvSpPr/>
            <p:nvPr/>
          </p:nvSpPr>
          <p:spPr>
            <a:xfrm>
              <a:off x="1534888" y="2721485"/>
              <a:ext cx="368417" cy="368452"/>
            </a:xfrm>
            <a:custGeom>
              <a:avLst/>
              <a:gdLst/>
              <a:ahLst/>
              <a:cxnLst/>
              <a:rect l="l" t="t" r="r" b="b"/>
              <a:pathLst>
                <a:path w="10485" h="10486" extrusionOk="0">
                  <a:moveTo>
                    <a:pt x="4313" y="1229"/>
                  </a:moveTo>
                  <a:lnTo>
                    <a:pt x="4313" y="3087"/>
                  </a:lnTo>
                  <a:lnTo>
                    <a:pt x="2457" y="3087"/>
                  </a:lnTo>
                  <a:lnTo>
                    <a:pt x="2457" y="1229"/>
                  </a:lnTo>
                  <a:close/>
                  <a:moveTo>
                    <a:pt x="9256" y="1229"/>
                  </a:moveTo>
                  <a:lnTo>
                    <a:pt x="9256" y="3087"/>
                  </a:lnTo>
                  <a:lnTo>
                    <a:pt x="4942" y="3087"/>
                  </a:lnTo>
                  <a:lnTo>
                    <a:pt x="4942" y="1229"/>
                  </a:lnTo>
                  <a:close/>
                  <a:moveTo>
                    <a:pt x="9256" y="3687"/>
                  </a:moveTo>
                  <a:lnTo>
                    <a:pt x="9256" y="4315"/>
                  </a:lnTo>
                  <a:lnTo>
                    <a:pt x="7399" y="4315"/>
                  </a:lnTo>
                  <a:lnTo>
                    <a:pt x="7399" y="3687"/>
                  </a:lnTo>
                  <a:close/>
                  <a:moveTo>
                    <a:pt x="9256" y="4916"/>
                  </a:moveTo>
                  <a:lnTo>
                    <a:pt x="9256" y="5543"/>
                  </a:lnTo>
                  <a:lnTo>
                    <a:pt x="7399" y="5543"/>
                  </a:lnTo>
                  <a:lnTo>
                    <a:pt x="7399" y="4916"/>
                  </a:lnTo>
                  <a:close/>
                  <a:moveTo>
                    <a:pt x="6798" y="3687"/>
                  </a:moveTo>
                  <a:lnTo>
                    <a:pt x="6798" y="6772"/>
                  </a:lnTo>
                  <a:lnTo>
                    <a:pt x="3714" y="6772"/>
                  </a:lnTo>
                  <a:lnTo>
                    <a:pt x="3714" y="3687"/>
                  </a:lnTo>
                  <a:close/>
                  <a:moveTo>
                    <a:pt x="3085" y="3714"/>
                  </a:moveTo>
                  <a:lnTo>
                    <a:pt x="3085" y="6800"/>
                  </a:lnTo>
                  <a:lnTo>
                    <a:pt x="2457" y="6800"/>
                  </a:lnTo>
                  <a:lnTo>
                    <a:pt x="2457" y="3714"/>
                  </a:lnTo>
                  <a:close/>
                  <a:moveTo>
                    <a:pt x="9256" y="6171"/>
                  </a:moveTo>
                  <a:lnTo>
                    <a:pt x="9256" y="6800"/>
                  </a:lnTo>
                  <a:lnTo>
                    <a:pt x="7399" y="6800"/>
                  </a:lnTo>
                  <a:lnTo>
                    <a:pt x="7399" y="6171"/>
                  </a:lnTo>
                  <a:close/>
                  <a:moveTo>
                    <a:pt x="4313" y="7401"/>
                  </a:moveTo>
                  <a:lnTo>
                    <a:pt x="4313" y="8028"/>
                  </a:lnTo>
                  <a:lnTo>
                    <a:pt x="2457" y="8028"/>
                  </a:lnTo>
                  <a:lnTo>
                    <a:pt x="2457" y="7401"/>
                  </a:lnTo>
                  <a:close/>
                  <a:moveTo>
                    <a:pt x="5858" y="7401"/>
                  </a:moveTo>
                  <a:cubicBezTo>
                    <a:pt x="6368" y="7401"/>
                    <a:pt x="6783" y="7816"/>
                    <a:pt x="6783" y="8327"/>
                  </a:cubicBezTo>
                  <a:cubicBezTo>
                    <a:pt x="6783" y="8837"/>
                    <a:pt x="6368" y="9252"/>
                    <a:pt x="5858" y="9252"/>
                  </a:cubicBezTo>
                  <a:cubicBezTo>
                    <a:pt x="5348" y="9252"/>
                    <a:pt x="4933" y="8837"/>
                    <a:pt x="4933" y="8327"/>
                  </a:cubicBezTo>
                  <a:cubicBezTo>
                    <a:pt x="4933" y="7817"/>
                    <a:pt x="5348" y="7401"/>
                    <a:pt x="5858" y="7401"/>
                  </a:cubicBezTo>
                  <a:close/>
                  <a:moveTo>
                    <a:pt x="8325" y="7401"/>
                  </a:moveTo>
                  <a:cubicBezTo>
                    <a:pt x="8835" y="7401"/>
                    <a:pt x="9250" y="7816"/>
                    <a:pt x="9250" y="8327"/>
                  </a:cubicBezTo>
                  <a:cubicBezTo>
                    <a:pt x="9250" y="8837"/>
                    <a:pt x="8835" y="9252"/>
                    <a:pt x="8325" y="9252"/>
                  </a:cubicBezTo>
                  <a:cubicBezTo>
                    <a:pt x="7815" y="9252"/>
                    <a:pt x="7400" y="8837"/>
                    <a:pt x="7400" y="8327"/>
                  </a:cubicBezTo>
                  <a:cubicBezTo>
                    <a:pt x="7400" y="7817"/>
                    <a:pt x="7815" y="7401"/>
                    <a:pt x="8325" y="7401"/>
                  </a:cubicBezTo>
                  <a:close/>
                  <a:moveTo>
                    <a:pt x="4313" y="8629"/>
                  </a:moveTo>
                  <a:lnTo>
                    <a:pt x="4313" y="9257"/>
                  </a:lnTo>
                  <a:lnTo>
                    <a:pt x="2457" y="9257"/>
                  </a:lnTo>
                  <a:lnTo>
                    <a:pt x="2457" y="8629"/>
                  </a:lnTo>
                  <a:close/>
                  <a:moveTo>
                    <a:pt x="0" y="1"/>
                  </a:moveTo>
                  <a:lnTo>
                    <a:pt x="0" y="1229"/>
                  </a:lnTo>
                  <a:lnTo>
                    <a:pt x="1856" y="1229"/>
                  </a:lnTo>
                  <a:lnTo>
                    <a:pt x="1856" y="3687"/>
                  </a:lnTo>
                  <a:lnTo>
                    <a:pt x="0" y="3687"/>
                  </a:lnTo>
                  <a:lnTo>
                    <a:pt x="0" y="4315"/>
                  </a:lnTo>
                  <a:lnTo>
                    <a:pt x="1856" y="4315"/>
                  </a:lnTo>
                  <a:lnTo>
                    <a:pt x="1856" y="6772"/>
                  </a:lnTo>
                  <a:lnTo>
                    <a:pt x="0" y="6772"/>
                  </a:lnTo>
                  <a:lnTo>
                    <a:pt x="0" y="7401"/>
                  </a:lnTo>
                  <a:lnTo>
                    <a:pt x="1856" y="7401"/>
                  </a:lnTo>
                  <a:lnTo>
                    <a:pt x="1856" y="9257"/>
                  </a:lnTo>
                  <a:lnTo>
                    <a:pt x="0" y="9257"/>
                  </a:lnTo>
                  <a:lnTo>
                    <a:pt x="0" y="10485"/>
                  </a:lnTo>
                  <a:lnTo>
                    <a:pt x="10485" y="10485"/>
                  </a:lnTo>
                  <a:lnTo>
                    <a:pt x="1048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655;p50">
              <a:extLst>
                <a:ext uri="{FF2B5EF4-FFF2-40B4-BE49-F238E27FC236}">
                  <a16:creationId xmlns:a16="http://schemas.microsoft.com/office/drawing/2014/main" id="{1C5BD05F-AADC-EF4B-BD60-DA1A4A8AB6B7}"/>
                </a:ext>
              </a:extLst>
            </p:cNvPr>
            <p:cNvSpPr/>
            <p:nvPr/>
          </p:nvSpPr>
          <p:spPr>
            <a:xfrm>
              <a:off x="1534818" y="2786702"/>
              <a:ext cx="43254" cy="43254"/>
            </a:xfrm>
            <a:custGeom>
              <a:avLst/>
              <a:gdLst/>
              <a:ahLst/>
              <a:cxnLst/>
              <a:rect l="l" t="t" r="r" b="b"/>
              <a:pathLst>
                <a:path w="1231" h="1231" extrusionOk="0">
                  <a:moveTo>
                    <a:pt x="1" y="1"/>
                  </a:moveTo>
                  <a:lnTo>
                    <a:pt x="1" y="1231"/>
                  </a:lnTo>
                  <a:lnTo>
                    <a:pt x="1231" y="1231"/>
                  </a:lnTo>
                  <a:lnTo>
                    <a:pt x="123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656;p50">
              <a:extLst>
                <a:ext uri="{FF2B5EF4-FFF2-40B4-BE49-F238E27FC236}">
                  <a16:creationId xmlns:a16="http://schemas.microsoft.com/office/drawing/2014/main" id="{898984DB-8A54-6527-E1B8-7626E96DBD34}"/>
                </a:ext>
              </a:extLst>
            </p:cNvPr>
            <p:cNvSpPr/>
            <p:nvPr/>
          </p:nvSpPr>
          <p:spPr>
            <a:xfrm>
              <a:off x="1729589" y="2786702"/>
              <a:ext cx="108469" cy="22137"/>
            </a:xfrm>
            <a:custGeom>
              <a:avLst/>
              <a:gdLst/>
              <a:ahLst/>
              <a:cxnLst/>
              <a:rect l="l" t="t" r="r" b="b"/>
              <a:pathLst>
                <a:path w="3087" h="630" extrusionOk="0">
                  <a:moveTo>
                    <a:pt x="0" y="1"/>
                  </a:moveTo>
                  <a:lnTo>
                    <a:pt x="0" y="630"/>
                  </a:lnTo>
                  <a:lnTo>
                    <a:pt x="3086" y="630"/>
                  </a:lnTo>
                  <a:lnTo>
                    <a:pt x="308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0268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4"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righ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4" presetClass="entr" presetSubtype="1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4" presetClass="entr" presetSubtype="1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randombar(horizontal)">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4" grpId="0"/>
      <p:bldP spid="15" grpId="0" animBg="1"/>
      <p:bldP spid="16" grpId="0"/>
      <p:bldP spid="18" grpId="0"/>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4" name="Google Shape;350;p17">
            <a:extLst>
              <a:ext uri="{FF2B5EF4-FFF2-40B4-BE49-F238E27FC236}">
                <a16:creationId xmlns:a16="http://schemas.microsoft.com/office/drawing/2014/main" id="{B612B147-8EC6-4526-01E4-5D4199CBA380}"/>
              </a:ext>
            </a:extLst>
          </p:cNvPr>
          <p:cNvSpPr txBox="1"/>
          <p:nvPr/>
        </p:nvSpPr>
        <p:spPr>
          <a:xfrm>
            <a:off x="1267406" y="1315986"/>
            <a:ext cx="5319248" cy="32158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rPr>
              <a:t>L298N – Nguyên</a:t>
            </a:r>
            <a:r>
              <a:rPr kumimoji="0" lang="en-US" sz="2800" b="1" i="0" u="none" strike="noStrike" kern="0" cap="none" spc="0" normalizeH="0" noProof="0">
                <a:ln>
                  <a:noFill/>
                </a:ln>
                <a:solidFill>
                  <a:srgbClr val="000000"/>
                </a:solidFill>
                <a:effectLst/>
                <a:uLnTx/>
                <a:uFillTx/>
                <a:latin typeface="Fira Sans Extra Condensed"/>
                <a:ea typeface="Fira Sans Extra Condensed"/>
                <a:cs typeface="Fira Sans Extra Condensed"/>
                <a:sym typeface="Fira Sans Extra Condensed"/>
              </a:rPr>
              <a:t> lý hoạt động</a:t>
            </a:r>
            <a:endParaRPr kumimoji="0" lang="en-US" sz="28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336" name="Google Shape;336;p17"/>
          <p:cNvSpPr txBox="1">
            <a:spLocks noGrp="1"/>
          </p:cNvSpPr>
          <p:nvPr>
            <p:ph type="title"/>
          </p:nvPr>
        </p:nvSpPr>
        <p:spPr>
          <a:xfrm>
            <a:off x="457200" y="402504"/>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CƠ SỞ LÝ THUYẾT</a:t>
            </a:r>
            <a:endParaRPr/>
          </a:p>
        </p:txBody>
      </p:sp>
      <p:sp>
        <p:nvSpPr>
          <p:cNvPr id="12" name="Google Shape;335;p17">
            <a:extLst>
              <a:ext uri="{FF2B5EF4-FFF2-40B4-BE49-F238E27FC236}">
                <a16:creationId xmlns:a16="http://schemas.microsoft.com/office/drawing/2014/main" id="{38FADC4D-2F1D-575A-7803-41B3E4105EC1}"/>
              </a:ext>
            </a:extLst>
          </p:cNvPr>
          <p:cNvSpPr/>
          <p:nvPr/>
        </p:nvSpPr>
        <p:spPr>
          <a:xfrm>
            <a:off x="457175" y="861056"/>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 name="Google Shape;2647;p50">
            <a:extLst>
              <a:ext uri="{FF2B5EF4-FFF2-40B4-BE49-F238E27FC236}">
                <a16:creationId xmlns:a16="http://schemas.microsoft.com/office/drawing/2014/main" id="{711059BE-0C53-1858-8D0B-198D51CA02C1}"/>
              </a:ext>
            </a:extLst>
          </p:cNvPr>
          <p:cNvGrpSpPr/>
          <p:nvPr/>
        </p:nvGrpSpPr>
        <p:grpSpPr>
          <a:xfrm>
            <a:off x="611831" y="1015712"/>
            <a:ext cx="475488" cy="475488"/>
            <a:chOff x="1534818" y="2721485"/>
            <a:chExt cx="368487" cy="368452"/>
          </a:xfrm>
          <a:solidFill>
            <a:schemeClr val="bg1"/>
          </a:solidFill>
        </p:grpSpPr>
        <p:sp>
          <p:nvSpPr>
            <p:cNvPr id="3" name="Google Shape;2648;p50">
              <a:extLst>
                <a:ext uri="{FF2B5EF4-FFF2-40B4-BE49-F238E27FC236}">
                  <a16:creationId xmlns:a16="http://schemas.microsoft.com/office/drawing/2014/main" id="{5B74399D-6050-50D0-79F1-91CE3427CDB5}"/>
                </a:ext>
              </a:extLst>
            </p:cNvPr>
            <p:cNvSpPr/>
            <p:nvPr/>
          </p:nvSpPr>
          <p:spPr>
            <a:xfrm>
              <a:off x="1686404" y="2873071"/>
              <a:ext cx="65321" cy="65250"/>
            </a:xfrm>
            <a:custGeom>
              <a:avLst/>
              <a:gdLst/>
              <a:ahLst/>
              <a:cxnLst/>
              <a:rect l="l" t="t" r="r" b="b"/>
              <a:pathLst>
                <a:path w="1859" h="1857" extrusionOk="0">
                  <a:moveTo>
                    <a:pt x="1231" y="602"/>
                  </a:moveTo>
                  <a:lnTo>
                    <a:pt x="1231" y="1229"/>
                  </a:lnTo>
                  <a:lnTo>
                    <a:pt x="602" y="1229"/>
                  </a:lnTo>
                  <a:lnTo>
                    <a:pt x="602" y="602"/>
                  </a:lnTo>
                  <a:close/>
                  <a:moveTo>
                    <a:pt x="1" y="1"/>
                  </a:moveTo>
                  <a:lnTo>
                    <a:pt x="1" y="1857"/>
                  </a:lnTo>
                  <a:lnTo>
                    <a:pt x="1858" y="1857"/>
                  </a:lnTo>
                  <a:lnTo>
                    <a:pt x="185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2649;p50">
              <a:extLst>
                <a:ext uri="{FF2B5EF4-FFF2-40B4-BE49-F238E27FC236}">
                  <a16:creationId xmlns:a16="http://schemas.microsoft.com/office/drawing/2014/main" id="{2574CC46-062B-C3D2-B4B5-5CFA8E09C4CE}"/>
                </a:ext>
              </a:extLst>
            </p:cNvPr>
            <p:cNvSpPr/>
            <p:nvPr/>
          </p:nvSpPr>
          <p:spPr>
            <a:xfrm>
              <a:off x="1816591" y="3003188"/>
              <a:ext cx="21715" cy="21750"/>
            </a:xfrm>
            <a:custGeom>
              <a:avLst/>
              <a:gdLst/>
              <a:ahLst/>
              <a:cxnLst/>
              <a:rect l="l" t="t" r="r" b="b"/>
              <a:pathLst>
                <a:path w="618" h="619" extrusionOk="0">
                  <a:moveTo>
                    <a:pt x="308" y="1"/>
                  </a:moveTo>
                  <a:cubicBezTo>
                    <a:pt x="139" y="1"/>
                    <a:pt x="0" y="139"/>
                    <a:pt x="0" y="310"/>
                  </a:cubicBezTo>
                  <a:cubicBezTo>
                    <a:pt x="0" y="480"/>
                    <a:pt x="139" y="618"/>
                    <a:pt x="308" y="618"/>
                  </a:cubicBezTo>
                  <a:cubicBezTo>
                    <a:pt x="479" y="618"/>
                    <a:pt x="618" y="480"/>
                    <a:pt x="618" y="310"/>
                  </a:cubicBezTo>
                  <a:cubicBezTo>
                    <a:pt x="618" y="139"/>
                    <a:pt x="479" y="1"/>
                    <a:pt x="3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2650;p50">
              <a:extLst>
                <a:ext uri="{FF2B5EF4-FFF2-40B4-BE49-F238E27FC236}">
                  <a16:creationId xmlns:a16="http://schemas.microsoft.com/office/drawing/2014/main" id="{D85DCCD2-2895-CA16-1945-3649BBFC52A3}"/>
                </a:ext>
              </a:extLst>
            </p:cNvPr>
            <p:cNvSpPr/>
            <p:nvPr/>
          </p:nvSpPr>
          <p:spPr>
            <a:xfrm>
              <a:off x="1729905" y="3003188"/>
              <a:ext cx="21715" cy="21750"/>
            </a:xfrm>
            <a:custGeom>
              <a:avLst/>
              <a:gdLst/>
              <a:ahLst/>
              <a:cxnLst/>
              <a:rect l="l" t="t" r="r" b="b"/>
              <a:pathLst>
                <a:path w="618" h="619" extrusionOk="0">
                  <a:moveTo>
                    <a:pt x="308" y="1"/>
                  </a:moveTo>
                  <a:cubicBezTo>
                    <a:pt x="139" y="1"/>
                    <a:pt x="0" y="139"/>
                    <a:pt x="0" y="310"/>
                  </a:cubicBezTo>
                  <a:cubicBezTo>
                    <a:pt x="0" y="480"/>
                    <a:pt x="139" y="618"/>
                    <a:pt x="308" y="618"/>
                  </a:cubicBezTo>
                  <a:cubicBezTo>
                    <a:pt x="479" y="618"/>
                    <a:pt x="617" y="480"/>
                    <a:pt x="617" y="310"/>
                  </a:cubicBezTo>
                  <a:cubicBezTo>
                    <a:pt x="617" y="139"/>
                    <a:pt x="479" y="1"/>
                    <a:pt x="3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2651;p50">
              <a:extLst>
                <a:ext uri="{FF2B5EF4-FFF2-40B4-BE49-F238E27FC236}">
                  <a16:creationId xmlns:a16="http://schemas.microsoft.com/office/drawing/2014/main" id="{D84F3A02-EBD4-870D-27C6-508527BEC0FA}"/>
                </a:ext>
              </a:extLst>
            </p:cNvPr>
            <p:cNvSpPr/>
            <p:nvPr/>
          </p:nvSpPr>
          <p:spPr>
            <a:xfrm>
              <a:off x="1534818" y="2895138"/>
              <a:ext cx="43254" cy="43184"/>
            </a:xfrm>
            <a:custGeom>
              <a:avLst/>
              <a:gdLst/>
              <a:ahLst/>
              <a:cxnLst/>
              <a:rect l="l" t="t" r="r" b="b"/>
              <a:pathLst>
                <a:path w="1231" h="1229" extrusionOk="0">
                  <a:moveTo>
                    <a:pt x="1" y="0"/>
                  </a:moveTo>
                  <a:lnTo>
                    <a:pt x="1" y="1229"/>
                  </a:lnTo>
                  <a:lnTo>
                    <a:pt x="1231" y="1229"/>
                  </a:lnTo>
                  <a:lnTo>
                    <a:pt x="123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2652;p50">
              <a:extLst>
                <a:ext uri="{FF2B5EF4-FFF2-40B4-BE49-F238E27FC236}">
                  <a16:creationId xmlns:a16="http://schemas.microsoft.com/office/drawing/2014/main" id="{9ACCAEE5-7B35-8336-32E2-195DDCAE5130}"/>
                </a:ext>
              </a:extLst>
            </p:cNvPr>
            <p:cNvSpPr/>
            <p:nvPr/>
          </p:nvSpPr>
          <p:spPr>
            <a:xfrm>
              <a:off x="1534818" y="3002590"/>
              <a:ext cx="43254" cy="22137"/>
            </a:xfrm>
            <a:custGeom>
              <a:avLst/>
              <a:gdLst/>
              <a:ahLst/>
              <a:cxnLst/>
              <a:rect l="l" t="t" r="r" b="b"/>
              <a:pathLst>
                <a:path w="1231" h="630" extrusionOk="0">
                  <a:moveTo>
                    <a:pt x="1" y="0"/>
                  </a:moveTo>
                  <a:lnTo>
                    <a:pt x="1" y="629"/>
                  </a:lnTo>
                  <a:lnTo>
                    <a:pt x="1231" y="629"/>
                  </a:lnTo>
                  <a:lnTo>
                    <a:pt x="123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2653;p50">
              <a:extLst>
                <a:ext uri="{FF2B5EF4-FFF2-40B4-BE49-F238E27FC236}">
                  <a16:creationId xmlns:a16="http://schemas.microsoft.com/office/drawing/2014/main" id="{EB0C2039-6863-089D-A595-442F63C7F8E4}"/>
                </a:ext>
              </a:extLst>
            </p:cNvPr>
            <p:cNvSpPr/>
            <p:nvPr/>
          </p:nvSpPr>
          <p:spPr>
            <a:xfrm>
              <a:off x="1643254" y="2786702"/>
              <a:ext cx="22101" cy="22137"/>
            </a:xfrm>
            <a:custGeom>
              <a:avLst/>
              <a:gdLst/>
              <a:ahLst/>
              <a:cxnLst/>
              <a:rect l="l" t="t" r="r" b="b"/>
              <a:pathLst>
                <a:path w="629" h="630" extrusionOk="0">
                  <a:moveTo>
                    <a:pt x="1" y="1"/>
                  </a:moveTo>
                  <a:lnTo>
                    <a:pt x="1" y="630"/>
                  </a:lnTo>
                  <a:lnTo>
                    <a:pt x="628" y="630"/>
                  </a:lnTo>
                  <a:lnTo>
                    <a:pt x="62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2654;p50">
              <a:extLst>
                <a:ext uri="{FF2B5EF4-FFF2-40B4-BE49-F238E27FC236}">
                  <a16:creationId xmlns:a16="http://schemas.microsoft.com/office/drawing/2014/main" id="{4B66A720-56C3-1439-BC7B-E3E4A944D40F}"/>
                </a:ext>
              </a:extLst>
            </p:cNvPr>
            <p:cNvSpPr/>
            <p:nvPr/>
          </p:nvSpPr>
          <p:spPr>
            <a:xfrm>
              <a:off x="1534888" y="2721485"/>
              <a:ext cx="368417" cy="368452"/>
            </a:xfrm>
            <a:custGeom>
              <a:avLst/>
              <a:gdLst/>
              <a:ahLst/>
              <a:cxnLst/>
              <a:rect l="l" t="t" r="r" b="b"/>
              <a:pathLst>
                <a:path w="10485" h="10486" extrusionOk="0">
                  <a:moveTo>
                    <a:pt x="4313" y="1229"/>
                  </a:moveTo>
                  <a:lnTo>
                    <a:pt x="4313" y="3087"/>
                  </a:lnTo>
                  <a:lnTo>
                    <a:pt x="2457" y="3087"/>
                  </a:lnTo>
                  <a:lnTo>
                    <a:pt x="2457" y="1229"/>
                  </a:lnTo>
                  <a:close/>
                  <a:moveTo>
                    <a:pt x="9256" y="1229"/>
                  </a:moveTo>
                  <a:lnTo>
                    <a:pt x="9256" y="3087"/>
                  </a:lnTo>
                  <a:lnTo>
                    <a:pt x="4942" y="3087"/>
                  </a:lnTo>
                  <a:lnTo>
                    <a:pt x="4942" y="1229"/>
                  </a:lnTo>
                  <a:close/>
                  <a:moveTo>
                    <a:pt x="9256" y="3687"/>
                  </a:moveTo>
                  <a:lnTo>
                    <a:pt x="9256" y="4315"/>
                  </a:lnTo>
                  <a:lnTo>
                    <a:pt x="7399" y="4315"/>
                  </a:lnTo>
                  <a:lnTo>
                    <a:pt x="7399" y="3687"/>
                  </a:lnTo>
                  <a:close/>
                  <a:moveTo>
                    <a:pt x="9256" y="4916"/>
                  </a:moveTo>
                  <a:lnTo>
                    <a:pt x="9256" y="5543"/>
                  </a:lnTo>
                  <a:lnTo>
                    <a:pt x="7399" y="5543"/>
                  </a:lnTo>
                  <a:lnTo>
                    <a:pt x="7399" y="4916"/>
                  </a:lnTo>
                  <a:close/>
                  <a:moveTo>
                    <a:pt x="6798" y="3687"/>
                  </a:moveTo>
                  <a:lnTo>
                    <a:pt x="6798" y="6772"/>
                  </a:lnTo>
                  <a:lnTo>
                    <a:pt x="3714" y="6772"/>
                  </a:lnTo>
                  <a:lnTo>
                    <a:pt x="3714" y="3687"/>
                  </a:lnTo>
                  <a:close/>
                  <a:moveTo>
                    <a:pt x="3085" y="3714"/>
                  </a:moveTo>
                  <a:lnTo>
                    <a:pt x="3085" y="6800"/>
                  </a:lnTo>
                  <a:lnTo>
                    <a:pt x="2457" y="6800"/>
                  </a:lnTo>
                  <a:lnTo>
                    <a:pt x="2457" y="3714"/>
                  </a:lnTo>
                  <a:close/>
                  <a:moveTo>
                    <a:pt x="9256" y="6171"/>
                  </a:moveTo>
                  <a:lnTo>
                    <a:pt x="9256" y="6800"/>
                  </a:lnTo>
                  <a:lnTo>
                    <a:pt x="7399" y="6800"/>
                  </a:lnTo>
                  <a:lnTo>
                    <a:pt x="7399" y="6171"/>
                  </a:lnTo>
                  <a:close/>
                  <a:moveTo>
                    <a:pt x="4313" y="7401"/>
                  </a:moveTo>
                  <a:lnTo>
                    <a:pt x="4313" y="8028"/>
                  </a:lnTo>
                  <a:lnTo>
                    <a:pt x="2457" y="8028"/>
                  </a:lnTo>
                  <a:lnTo>
                    <a:pt x="2457" y="7401"/>
                  </a:lnTo>
                  <a:close/>
                  <a:moveTo>
                    <a:pt x="5858" y="7401"/>
                  </a:moveTo>
                  <a:cubicBezTo>
                    <a:pt x="6368" y="7401"/>
                    <a:pt x="6783" y="7816"/>
                    <a:pt x="6783" y="8327"/>
                  </a:cubicBezTo>
                  <a:cubicBezTo>
                    <a:pt x="6783" y="8837"/>
                    <a:pt x="6368" y="9252"/>
                    <a:pt x="5858" y="9252"/>
                  </a:cubicBezTo>
                  <a:cubicBezTo>
                    <a:pt x="5348" y="9252"/>
                    <a:pt x="4933" y="8837"/>
                    <a:pt x="4933" y="8327"/>
                  </a:cubicBezTo>
                  <a:cubicBezTo>
                    <a:pt x="4933" y="7817"/>
                    <a:pt x="5348" y="7401"/>
                    <a:pt x="5858" y="7401"/>
                  </a:cubicBezTo>
                  <a:close/>
                  <a:moveTo>
                    <a:pt x="8325" y="7401"/>
                  </a:moveTo>
                  <a:cubicBezTo>
                    <a:pt x="8835" y="7401"/>
                    <a:pt x="9250" y="7816"/>
                    <a:pt x="9250" y="8327"/>
                  </a:cubicBezTo>
                  <a:cubicBezTo>
                    <a:pt x="9250" y="8837"/>
                    <a:pt x="8835" y="9252"/>
                    <a:pt x="8325" y="9252"/>
                  </a:cubicBezTo>
                  <a:cubicBezTo>
                    <a:pt x="7815" y="9252"/>
                    <a:pt x="7400" y="8837"/>
                    <a:pt x="7400" y="8327"/>
                  </a:cubicBezTo>
                  <a:cubicBezTo>
                    <a:pt x="7400" y="7817"/>
                    <a:pt x="7815" y="7401"/>
                    <a:pt x="8325" y="7401"/>
                  </a:cubicBezTo>
                  <a:close/>
                  <a:moveTo>
                    <a:pt x="4313" y="8629"/>
                  </a:moveTo>
                  <a:lnTo>
                    <a:pt x="4313" y="9257"/>
                  </a:lnTo>
                  <a:lnTo>
                    <a:pt x="2457" y="9257"/>
                  </a:lnTo>
                  <a:lnTo>
                    <a:pt x="2457" y="8629"/>
                  </a:lnTo>
                  <a:close/>
                  <a:moveTo>
                    <a:pt x="0" y="1"/>
                  </a:moveTo>
                  <a:lnTo>
                    <a:pt x="0" y="1229"/>
                  </a:lnTo>
                  <a:lnTo>
                    <a:pt x="1856" y="1229"/>
                  </a:lnTo>
                  <a:lnTo>
                    <a:pt x="1856" y="3687"/>
                  </a:lnTo>
                  <a:lnTo>
                    <a:pt x="0" y="3687"/>
                  </a:lnTo>
                  <a:lnTo>
                    <a:pt x="0" y="4315"/>
                  </a:lnTo>
                  <a:lnTo>
                    <a:pt x="1856" y="4315"/>
                  </a:lnTo>
                  <a:lnTo>
                    <a:pt x="1856" y="6772"/>
                  </a:lnTo>
                  <a:lnTo>
                    <a:pt x="0" y="6772"/>
                  </a:lnTo>
                  <a:lnTo>
                    <a:pt x="0" y="7401"/>
                  </a:lnTo>
                  <a:lnTo>
                    <a:pt x="1856" y="7401"/>
                  </a:lnTo>
                  <a:lnTo>
                    <a:pt x="1856" y="9257"/>
                  </a:lnTo>
                  <a:lnTo>
                    <a:pt x="0" y="9257"/>
                  </a:lnTo>
                  <a:lnTo>
                    <a:pt x="0" y="10485"/>
                  </a:lnTo>
                  <a:lnTo>
                    <a:pt x="10485" y="10485"/>
                  </a:lnTo>
                  <a:lnTo>
                    <a:pt x="1048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655;p50">
              <a:extLst>
                <a:ext uri="{FF2B5EF4-FFF2-40B4-BE49-F238E27FC236}">
                  <a16:creationId xmlns:a16="http://schemas.microsoft.com/office/drawing/2014/main" id="{1C5BD05F-AADC-EF4B-BD60-DA1A4A8AB6B7}"/>
                </a:ext>
              </a:extLst>
            </p:cNvPr>
            <p:cNvSpPr/>
            <p:nvPr/>
          </p:nvSpPr>
          <p:spPr>
            <a:xfrm>
              <a:off x="1534818" y="2786702"/>
              <a:ext cx="43254" cy="43254"/>
            </a:xfrm>
            <a:custGeom>
              <a:avLst/>
              <a:gdLst/>
              <a:ahLst/>
              <a:cxnLst/>
              <a:rect l="l" t="t" r="r" b="b"/>
              <a:pathLst>
                <a:path w="1231" h="1231" extrusionOk="0">
                  <a:moveTo>
                    <a:pt x="1" y="1"/>
                  </a:moveTo>
                  <a:lnTo>
                    <a:pt x="1" y="1231"/>
                  </a:lnTo>
                  <a:lnTo>
                    <a:pt x="1231" y="1231"/>
                  </a:lnTo>
                  <a:lnTo>
                    <a:pt x="123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656;p50">
              <a:extLst>
                <a:ext uri="{FF2B5EF4-FFF2-40B4-BE49-F238E27FC236}">
                  <a16:creationId xmlns:a16="http://schemas.microsoft.com/office/drawing/2014/main" id="{898984DB-8A54-6527-E1B8-7626E96DBD34}"/>
                </a:ext>
              </a:extLst>
            </p:cNvPr>
            <p:cNvSpPr/>
            <p:nvPr/>
          </p:nvSpPr>
          <p:spPr>
            <a:xfrm>
              <a:off x="1729589" y="2786702"/>
              <a:ext cx="108469" cy="22137"/>
            </a:xfrm>
            <a:custGeom>
              <a:avLst/>
              <a:gdLst/>
              <a:ahLst/>
              <a:cxnLst/>
              <a:rect l="l" t="t" r="r" b="b"/>
              <a:pathLst>
                <a:path w="3087" h="630" extrusionOk="0">
                  <a:moveTo>
                    <a:pt x="0" y="1"/>
                  </a:moveTo>
                  <a:lnTo>
                    <a:pt x="0" y="630"/>
                  </a:lnTo>
                  <a:lnTo>
                    <a:pt x="3086" y="630"/>
                  </a:lnTo>
                  <a:lnTo>
                    <a:pt x="308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 name="Google Shape;350;p17">
            <a:extLst>
              <a:ext uri="{FF2B5EF4-FFF2-40B4-BE49-F238E27FC236}">
                <a16:creationId xmlns:a16="http://schemas.microsoft.com/office/drawing/2014/main" id="{5F1ECF3E-61C0-8E6E-3B6C-66F29C029837}"/>
              </a:ext>
            </a:extLst>
          </p:cNvPr>
          <p:cNvSpPr txBox="1"/>
          <p:nvPr/>
        </p:nvSpPr>
        <p:spPr>
          <a:xfrm>
            <a:off x="668054" y="1839920"/>
            <a:ext cx="2520201" cy="371400"/>
          </a:xfrm>
          <a:prstGeom prst="rect">
            <a:avLst/>
          </a:prstGeom>
          <a:noFill/>
          <a:ln>
            <a:noFill/>
          </a:ln>
        </p:spPr>
        <p:txBody>
          <a:bodyPr spcFirstLastPara="1" wrap="square" lIns="91425" tIns="91425" rIns="91425" bIns="91425" anchor="ctr" anchorCtr="0">
            <a:noAutofit/>
          </a:bodyPr>
          <a:lstStyle/>
          <a:p>
            <a:pPr lvl="0" algn="ctr">
              <a:defRPr/>
            </a:pPr>
            <a:r>
              <a:rPr lang="en-US" sz="2000" b="1">
                <a:latin typeface="Fira Sans Extra Condensed"/>
                <a:ea typeface="Fira Sans Extra Condensed"/>
                <a:cs typeface="Fira Sans Extra Condensed"/>
                <a:sym typeface="Fira Sans Extra Condensed"/>
              </a:rPr>
              <a:t>Dùng BJT làm khóa</a:t>
            </a:r>
          </a:p>
        </p:txBody>
      </p:sp>
      <p:pic>
        <p:nvPicPr>
          <p:cNvPr id="19" name="Picture 18">
            <a:extLst>
              <a:ext uri="{FF2B5EF4-FFF2-40B4-BE49-F238E27FC236}">
                <a16:creationId xmlns:a16="http://schemas.microsoft.com/office/drawing/2014/main" id="{F13D2246-95CD-5C0C-EFB0-D30C2149F86E}"/>
              </a:ext>
            </a:extLst>
          </p:cNvPr>
          <p:cNvPicPr>
            <a:picLocks noChangeAspect="1"/>
          </p:cNvPicPr>
          <p:nvPr/>
        </p:nvPicPr>
        <p:blipFill rotWithShape="1">
          <a:blip r:embed="rId3"/>
          <a:srcRect l="3066" t="1916" r="4391" b="3933"/>
          <a:stretch/>
        </p:blipFill>
        <p:spPr bwMode="auto">
          <a:xfrm>
            <a:off x="457175" y="2313478"/>
            <a:ext cx="2941959" cy="2770505"/>
          </a:xfrm>
          <a:prstGeom prst="rect">
            <a:avLst/>
          </a:prstGeom>
          <a:ln>
            <a:noFill/>
          </a:ln>
          <a:extLst>
            <a:ext uri="{53640926-AAD7-44D8-BBD7-CCE9431645EC}">
              <a14:shadowObscured xmlns:a14="http://schemas.microsoft.com/office/drawing/2010/main"/>
            </a:ext>
          </a:extLst>
        </p:spPr>
      </p:pic>
      <p:sp>
        <p:nvSpPr>
          <p:cNvPr id="20" name="Google Shape;350;p17">
            <a:extLst>
              <a:ext uri="{FF2B5EF4-FFF2-40B4-BE49-F238E27FC236}">
                <a16:creationId xmlns:a16="http://schemas.microsoft.com/office/drawing/2014/main" id="{B3AD1333-4FBC-9790-02BC-BFF35B5ED60D}"/>
              </a:ext>
            </a:extLst>
          </p:cNvPr>
          <p:cNvSpPr txBox="1"/>
          <p:nvPr/>
        </p:nvSpPr>
        <p:spPr>
          <a:xfrm>
            <a:off x="4950200" y="1709587"/>
            <a:ext cx="2520201" cy="632066"/>
          </a:xfrm>
          <a:prstGeom prst="rect">
            <a:avLst/>
          </a:prstGeom>
          <a:noFill/>
          <a:ln>
            <a:noFill/>
          </a:ln>
        </p:spPr>
        <p:txBody>
          <a:bodyPr spcFirstLastPara="1" wrap="square" lIns="91425" tIns="91425" rIns="91425" bIns="91425" anchor="ctr" anchorCtr="0">
            <a:noAutofit/>
          </a:bodyPr>
          <a:lstStyle/>
          <a:p>
            <a:pPr lvl="0" algn="ctr">
              <a:defRPr/>
            </a:pPr>
            <a:r>
              <a:rPr lang="en-US" sz="2000" b="1">
                <a:latin typeface="Fira Sans Extra Condensed"/>
                <a:ea typeface="Fira Sans Extra Condensed"/>
                <a:cs typeface="Fira Sans Extra Condensed"/>
                <a:sym typeface="Fira Sans Extra Condensed"/>
              </a:rPr>
              <a:t>Dùng thêm Diode</a:t>
            </a:r>
          </a:p>
          <a:p>
            <a:pPr lvl="0" algn="ctr">
              <a:defRPr/>
            </a:pPr>
            <a:r>
              <a:rPr lang="en-US" sz="2000" b="1">
                <a:latin typeface="Fira Sans Extra Condensed"/>
                <a:ea typeface="Fira Sans Extra Condensed"/>
                <a:cs typeface="Fira Sans Extra Condensed"/>
                <a:sym typeface="Fira Sans Extra Condensed"/>
              </a:rPr>
              <a:t>chống ngược dòng</a:t>
            </a:r>
          </a:p>
        </p:txBody>
      </p:sp>
      <p:pic>
        <p:nvPicPr>
          <p:cNvPr id="21" name="Picture 20">
            <a:extLst>
              <a:ext uri="{FF2B5EF4-FFF2-40B4-BE49-F238E27FC236}">
                <a16:creationId xmlns:a16="http://schemas.microsoft.com/office/drawing/2014/main" id="{2C26FFF2-908D-F950-B3FC-115F396EF244}"/>
              </a:ext>
            </a:extLst>
          </p:cNvPr>
          <p:cNvPicPr>
            <a:picLocks noChangeAspect="1"/>
          </p:cNvPicPr>
          <p:nvPr/>
        </p:nvPicPr>
        <p:blipFill rotWithShape="1">
          <a:blip r:embed="rId4">
            <a:extLst>
              <a:ext uri="{28A0092B-C50C-407E-A947-70E740481C1C}">
                <a14:useLocalDpi xmlns:a14="http://schemas.microsoft.com/office/drawing/2010/main" val="0"/>
              </a:ext>
            </a:extLst>
          </a:blip>
          <a:srcRect l="640" t="2609" r="2305" b="5217"/>
          <a:stretch/>
        </p:blipFill>
        <p:spPr bwMode="auto">
          <a:xfrm>
            <a:off x="3733800" y="2313477"/>
            <a:ext cx="4953000" cy="2770505"/>
          </a:xfrm>
          <a:prstGeom prst="rect">
            <a:avLst/>
          </a:prstGeom>
          <a:noFill/>
          <a:ln>
            <a:noFill/>
          </a:ln>
          <a:extLst>
            <a:ext uri="{53640926-AAD7-44D8-BBD7-CCE9431645EC}">
              <a14:shadowObscured xmlns:a14="http://schemas.microsoft.com/office/drawing/2010/main"/>
            </a:ext>
          </a:extLst>
        </p:spPr>
      </p:pic>
      <p:sp>
        <p:nvSpPr>
          <p:cNvPr id="22" name="Arrow: Right 21">
            <a:extLst>
              <a:ext uri="{FF2B5EF4-FFF2-40B4-BE49-F238E27FC236}">
                <a16:creationId xmlns:a16="http://schemas.microsoft.com/office/drawing/2014/main" id="{B136B681-7ED8-4105-C32C-DDBFE64DB1C6}"/>
              </a:ext>
            </a:extLst>
          </p:cNvPr>
          <p:cNvSpPr/>
          <p:nvPr/>
        </p:nvSpPr>
        <p:spPr>
          <a:xfrm>
            <a:off x="3383416" y="3499883"/>
            <a:ext cx="350384" cy="397692"/>
          </a:xfrm>
          <a:prstGeom prst="rightArrow">
            <a:avLst/>
          </a:prstGeom>
          <a:solidFill>
            <a:schemeClr val="accent5">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702EFC-E952-806F-21FB-9F4B97A74EF0}"/>
              </a:ext>
            </a:extLst>
          </p:cNvPr>
          <p:cNvSpPr txBox="1"/>
          <p:nvPr/>
        </p:nvSpPr>
        <p:spPr>
          <a:xfrm>
            <a:off x="8586439" y="4687021"/>
            <a:ext cx="557561" cy="461665"/>
          </a:xfrm>
          <a:prstGeom prst="rect">
            <a:avLst/>
          </a:prstGeom>
          <a:noFill/>
        </p:spPr>
        <p:txBody>
          <a:bodyPr wrap="square" rtlCol="0">
            <a:spAutoFit/>
          </a:bodyPr>
          <a:lstStyle/>
          <a:p>
            <a:pPr algn="r"/>
            <a:r>
              <a:rPr lang="en-US" sz="2400" b="1">
                <a:latin typeface="Fira Sans Extra Condensed SemiBold" panose="020B0604020202020204" charset="0"/>
              </a:rPr>
              <a:t>07</a:t>
            </a:r>
          </a:p>
        </p:txBody>
      </p:sp>
      <p:sp>
        <p:nvSpPr>
          <p:cNvPr id="23" name="Google Shape;333;p17">
            <a:extLst>
              <a:ext uri="{FF2B5EF4-FFF2-40B4-BE49-F238E27FC236}">
                <a16:creationId xmlns:a16="http://schemas.microsoft.com/office/drawing/2014/main" id="{288BF406-3D46-6D64-C3CB-AD327BA9D9AB}"/>
              </a:ext>
            </a:extLst>
          </p:cNvPr>
          <p:cNvSpPr/>
          <p:nvPr/>
        </p:nvSpPr>
        <p:spPr>
          <a:xfrm>
            <a:off x="457175" y="1236344"/>
            <a:ext cx="8229600" cy="3495681"/>
          </a:xfrm>
          <a:prstGeom prst="roundRect">
            <a:avLst>
              <a:gd name="adj" fmla="val 16667"/>
            </a:avLst>
          </a:prstGeom>
          <a:solidFill>
            <a:schemeClr val="accent5">
              <a:lumMod val="40000"/>
              <a:lumOff val="6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70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4" presetClass="entr" presetSubtype="1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horizontal)">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049" y="1237915"/>
            <a:ext cx="8229599" cy="3653209"/>
          </a:xfrm>
          <a:prstGeom prst="roundRect">
            <a:avLst>
              <a:gd name="adj" fmla="val 8659"/>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9C21AC8C-8467-BF23-EF01-5F358E08516F}"/>
              </a:ext>
            </a:extLst>
          </p:cNvPr>
          <p:cNvPicPr>
            <a:picLocks noChangeAspect="1"/>
          </p:cNvPicPr>
          <p:nvPr/>
        </p:nvPicPr>
        <p:blipFill rotWithShape="1">
          <a:blip r:embed="rId3">
            <a:extLst>
              <a:ext uri="{28A0092B-C50C-407E-A947-70E740481C1C}">
                <a14:useLocalDpi xmlns:a14="http://schemas.microsoft.com/office/drawing/2010/main" val="0"/>
              </a:ext>
            </a:extLst>
          </a:blip>
          <a:srcRect l="45258" t="5192" b="2565"/>
          <a:stretch/>
        </p:blipFill>
        <p:spPr bwMode="auto">
          <a:xfrm>
            <a:off x="1199698" y="3043962"/>
            <a:ext cx="1411365" cy="1847677"/>
          </a:xfrm>
          <a:prstGeom prst="rect">
            <a:avLst/>
          </a:prstGeom>
          <a:ln>
            <a:noFill/>
          </a:ln>
          <a:extLst>
            <a:ext uri="{53640926-AAD7-44D8-BBD7-CCE9431645EC}">
              <a14:shadowObscured xmlns:a14="http://schemas.microsoft.com/office/drawing/2010/main"/>
            </a:ext>
          </a:extLst>
        </p:spPr>
      </p:pic>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CƠ SỞ LÝ THUYẾT</a:t>
            </a:r>
            <a:endParaRPr/>
          </a:p>
        </p:txBody>
      </p:sp>
      <p:sp>
        <p:nvSpPr>
          <p:cNvPr id="2" name="Google Shape;335;p17">
            <a:extLst>
              <a:ext uri="{FF2B5EF4-FFF2-40B4-BE49-F238E27FC236}">
                <a16:creationId xmlns:a16="http://schemas.microsoft.com/office/drawing/2014/main" id="{ED1A2A06-7A80-B583-21DE-9C593B550294}"/>
              </a:ext>
            </a:extLst>
          </p:cNvPr>
          <p:cNvSpPr/>
          <p:nvPr/>
        </p:nvSpPr>
        <p:spPr>
          <a:xfrm>
            <a:off x="457175" y="861056"/>
            <a:ext cx="784800" cy="784800"/>
          </a:xfrm>
          <a:prstGeom prst="ellipse">
            <a:avLst/>
          </a:prstGeom>
          <a:solidFill>
            <a:schemeClr val="accent2">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350;p17">
            <a:extLst>
              <a:ext uri="{FF2B5EF4-FFF2-40B4-BE49-F238E27FC236}">
                <a16:creationId xmlns:a16="http://schemas.microsoft.com/office/drawing/2014/main" id="{F549357E-ACDE-E07F-2899-22B88ED60526}"/>
              </a:ext>
            </a:extLst>
          </p:cNvPr>
          <p:cNvSpPr txBox="1"/>
          <p:nvPr/>
        </p:nvSpPr>
        <p:spPr>
          <a:xfrm>
            <a:off x="1267406" y="1315986"/>
            <a:ext cx="5319248" cy="32158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1">
                <a:latin typeface="Fira Sans Extra Condensed"/>
                <a:ea typeface="Fira Sans Extra Condensed"/>
                <a:cs typeface="Fira Sans Extra Condensed"/>
                <a:sym typeface="Fira Sans Extra Condensed"/>
              </a:rPr>
              <a:t>CẢM BIẾN</a:t>
            </a:r>
            <a:endParaRPr kumimoji="0" lang="en-US" sz="2800" b="1"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425" name="Google Shape;425;p18"/>
          <p:cNvSpPr/>
          <p:nvPr/>
        </p:nvSpPr>
        <p:spPr>
          <a:xfrm rot="463771">
            <a:off x="1933186" y="2181605"/>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sp>
      <p:sp>
        <p:nvSpPr>
          <p:cNvPr id="417" name="Google Shape;417;p18"/>
          <p:cNvSpPr/>
          <p:nvPr/>
        </p:nvSpPr>
        <p:spPr>
          <a:xfrm rot="178894" flipV="1">
            <a:off x="1817117" y="2336194"/>
            <a:ext cx="2522970" cy="2378713"/>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sp>
      <p:sp>
        <p:nvSpPr>
          <p:cNvPr id="424" name="Google Shape;424;p18"/>
          <p:cNvSpPr/>
          <p:nvPr/>
        </p:nvSpPr>
        <p:spPr>
          <a:xfrm rot="426353">
            <a:off x="1980899" y="1185544"/>
            <a:ext cx="2240750" cy="1316089"/>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sp>
      <p:sp>
        <p:nvSpPr>
          <p:cNvPr id="438" name="Google Shape;438;p18"/>
          <p:cNvSpPr/>
          <p:nvPr/>
        </p:nvSpPr>
        <p:spPr>
          <a:xfrm rot="435728">
            <a:off x="1836164" y="2452487"/>
            <a:ext cx="2413379" cy="1190172"/>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sp>
      <p:grpSp>
        <p:nvGrpSpPr>
          <p:cNvPr id="10" name="Group 9">
            <a:extLst>
              <a:ext uri="{FF2B5EF4-FFF2-40B4-BE49-F238E27FC236}">
                <a16:creationId xmlns:a16="http://schemas.microsoft.com/office/drawing/2014/main" id="{7EE7BA51-518C-70AC-5049-3D076EDCD81B}"/>
              </a:ext>
            </a:extLst>
          </p:cNvPr>
          <p:cNvGrpSpPr/>
          <p:nvPr/>
        </p:nvGrpSpPr>
        <p:grpSpPr>
          <a:xfrm>
            <a:off x="1087956" y="1791789"/>
            <a:ext cx="1627487" cy="1092048"/>
            <a:chOff x="1087956" y="1791789"/>
            <a:chExt cx="1627487" cy="1092048"/>
          </a:xfrm>
        </p:grpSpPr>
        <p:grpSp>
          <p:nvGrpSpPr>
            <p:cNvPr id="362" name="Google Shape;362;p18"/>
            <p:cNvGrpSpPr/>
            <p:nvPr/>
          </p:nvGrpSpPr>
          <p:grpSpPr>
            <a:xfrm>
              <a:off x="1087956" y="1791789"/>
              <a:ext cx="1627487" cy="1092048"/>
              <a:chOff x="851113" y="2915825"/>
              <a:chExt cx="2133450" cy="1431550"/>
            </a:xfrm>
          </p:grpSpPr>
          <p:sp>
            <p:nvSpPr>
              <p:cNvPr id="363" name="Google Shape;363;p18"/>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18"/>
            <p:cNvSpPr/>
            <p:nvPr/>
          </p:nvSpPr>
          <p:spPr>
            <a:xfrm>
              <a:off x="1809014" y="2238491"/>
              <a:ext cx="176140" cy="175873"/>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1809014" y="2238491"/>
              <a:ext cx="176140" cy="175873"/>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809014" y="2238491"/>
              <a:ext cx="125678" cy="108572"/>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809014" y="2238491"/>
              <a:ext cx="125678" cy="108572"/>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1809023" y="2238357"/>
              <a:ext cx="176217" cy="176217"/>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8D918F6B-608C-BCD5-3B5D-D2DC483F3C1D}"/>
              </a:ext>
            </a:extLst>
          </p:cNvPr>
          <p:cNvGrpSpPr/>
          <p:nvPr/>
        </p:nvGrpSpPr>
        <p:grpSpPr>
          <a:xfrm>
            <a:off x="3961063" y="4241025"/>
            <a:ext cx="4725887" cy="650100"/>
            <a:chOff x="3961063" y="4241025"/>
            <a:chExt cx="4725887" cy="650100"/>
          </a:xfrm>
        </p:grpSpPr>
        <p:grpSp>
          <p:nvGrpSpPr>
            <p:cNvPr id="439" name="Google Shape;439;p18"/>
            <p:cNvGrpSpPr/>
            <p:nvPr/>
          </p:nvGrpSpPr>
          <p:grpSpPr>
            <a:xfrm>
              <a:off x="3961063" y="4241025"/>
              <a:ext cx="4725887" cy="650100"/>
              <a:chOff x="3961063" y="4241025"/>
              <a:chExt cx="4725887" cy="650100"/>
            </a:xfrm>
          </p:grpSpPr>
          <p:sp>
            <p:nvSpPr>
              <p:cNvPr id="440" name="Google Shape;440;p18"/>
              <p:cNvSpPr/>
              <p:nvPr/>
            </p:nvSpPr>
            <p:spPr>
              <a:xfrm>
                <a:off x="5010150" y="4241025"/>
                <a:ext cx="3676800"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3961063" y="4333875"/>
                <a:ext cx="1520094"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8"/>
            <p:cNvGrpSpPr/>
            <p:nvPr/>
          </p:nvGrpSpPr>
          <p:grpSpPr>
            <a:xfrm>
              <a:off x="4122280" y="4400175"/>
              <a:ext cx="4296330" cy="331800"/>
              <a:chOff x="4122280" y="4400175"/>
              <a:chExt cx="4296330" cy="331800"/>
            </a:xfrm>
          </p:grpSpPr>
          <p:sp>
            <p:nvSpPr>
              <p:cNvPr id="443" name="Google Shape;443;p18"/>
              <p:cNvSpPr txBox="1"/>
              <p:nvPr/>
            </p:nvSpPr>
            <p:spPr>
              <a:xfrm>
                <a:off x="5526561" y="4400175"/>
                <a:ext cx="2892049"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panose="00000500000000000000" pitchFamily="2" charset="0"/>
                    <a:ea typeface="Roboto"/>
                    <a:cs typeface="Roboto"/>
                    <a:sym typeface="Roboto"/>
                  </a:rPr>
                  <a:t>Cảm biến hồng ngoại ngọn lửa</a:t>
                </a:r>
                <a:endParaRPr sz="1800">
                  <a:latin typeface="Oswald" panose="00000500000000000000" pitchFamily="2" charset="0"/>
                  <a:ea typeface="Roboto"/>
                  <a:cs typeface="Roboto"/>
                  <a:sym typeface="Roboto"/>
                </a:endParaRPr>
              </a:p>
            </p:txBody>
          </p:sp>
          <p:sp>
            <p:nvSpPr>
              <p:cNvPr id="444" name="Google Shape;444;p18"/>
              <p:cNvSpPr txBox="1"/>
              <p:nvPr/>
            </p:nvSpPr>
            <p:spPr>
              <a:xfrm>
                <a:off x="4122280" y="4400175"/>
                <a:ext cx="127213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KY - 026</a:t>
                </a:r>
                <a:endParaRPr sz="1800" b="1">
                  <a:solidFill>
                    <a:schemeClr val="lt1"/>
                  </a:solidFill>
                  <a:latin typeface="Fira Sans Extra Condensed"/>
                  <a:ea typeface="Fira Sans Extra Condensed"/>
                  <a:cs typeface="Fira Sans Extra Condensed"/>
                  <a:sym typeface="Fira Sans Extra Condensed"/>
                </a:endParaRPr>
              </a:p>
            </p:txBody>
          </p:sp>
        </p:grpSp>
      </p:grpSp>
      <p:grpSp>
        <p:nvGrpSpPr>
          <p:cNvPr id="5" name="Group 4">
            <a:extLst>
              <a:ext uri="{FF2B5EF4-FFF2-40B4-BE49-F238E27FC236}">
                <a16:creationId xmlns:a16="http://schemas.microsoft.com/office/drawing/2014/main" id="{C9D79939-B233-9296-BA66-F64AFE3034D7}"/>
              </a:ext>
            </a:extLst>
          </p:cNvPr>
          <p:cNvGrpSpPr/>
          <p:nvPr/>
        </p:nvGrpSpPr>
        <p:grpSpPr>
          <a:xfrm>
            <a:off x="3961063" y="1231575"/>
            <a:ext cx="4725887" cy="650100"/>
            <a:chOff x="3961063" y="1231575"/>
            <a:chExt cx="4725887" cy="650100"/>
          </a:xfrm>
        </p:grpSpPr>
        <p:grpSp>
          <p:nvGrpSpPr>
            <p:cNvPr id="418" name="Google Shape;418;p18"/>
            <p:cNvGrpSpPr/>
            <p:nvPr/>
          </p:nvGrpSpPr>
          <p:grpSpPr>
            <a:xfrm>
              <a:off x="3961063" y="1231575"/>
              <a:ext cx="4725887" cy="650100"/>
              <a:chOff x="3961063" y="1231575"/>
              <a:chExt cx="4725887"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324425"/>
                <a:ext cx="1520094"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8"/>
            <p:cNvGrpSpPr/>
            <p:nvPr/>
          </p:nvGrpSpPr>
          <p:grpSpPr>
            <a:xfrm>
              <a:off x="4122280" y="1390725"/>
              <a:ext cx="4227702" cy="339691"/>
              <a:chOff x="4122280" y="1390725"/>
              <a:chExt cx="4227702" cy="339691"/>
            </a:xfrm>
          </p:grpSpPr>
          <p:sp>
            <p:nvSpPr>
              <p:cNvPr id="422" name="Google Shape;422;p18"/>
              <p:cNvSpPr txBox="1"/>
              <p:nvPr/>
            </p:nvSpPr>
            <p:spPr>
              <a:xfrm>
                <a:off x="5457932" y="1398616"/>
                <a:ext cx="289205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Oswald" panose="00000500000000000000" pitchFamily="2" charset="0"/>
                    <a:ea typeface="Roboto"/>
                    <a:cs typeface="Roboto"/>
                    <a:sym typeface="Roboto"/>
                  </a:rPr>
                  <a:t>Cảm biến nhiệt độ - độ ẩm</a:t>
                </a:r>
                <a:endParaRPr sz="1800">
                  <a:latin typeface="Oswald" panose="00000500000000000000" pitchFamily="2" charset="0"/>
                  <a:ea typeface="Roboto"/>
                  <a:cs typeface="Roboto"/>
                  <a:sym typeface="Roboto"/>
                </a:endParaRPr>
              </a:p>
            </p:txBody>
          </p:sp>
          <p:sp>
            <p:nvSpPr>
              <p:cNvPr id="423" name="Google Shape;423;p18"/>
              <p:cNvSpPr txBox="1"/>
              <p:nvPr/>
            </p:nvSpPr>
            <p:spPr>
              <a:xfrm>
                <a:off x="4122280" y="1390725"/>
                <a:ext cx="127195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DHT11</a:t>
                </a:r>
                <a:endParaRPr sz="1800" b="1">
                  <a:solidFill>
                    <a:schemeClr val="lt1"/>
                  </a:solidFill>
                  <a:latin typeface="Fira Sans Extra Condensed"/>
                  <a:ea typeface="Fira Sans Extra Condensed"/>
                  <a:cs typeface="Fira Sans Extra Condensed"/>
                  <a:sym typeface="Fira Sans Extra Condensed"/>
                </a:endParaRPr>
              </a:p>
            </p:txBody>
          </p:sp>
        </p:grpSp>
      </p:grpSp>
      <p:grpSp>
        <p:nvGrpSpPr>
          <p:cNvPr id="7" name="Group 6">
            <a:extLst>
              <a:ext uri="{FF2B5EF4-FFF2-40B4-BE49-F238E27FC236}">
                <a16:creationId xmlns:a16="http://schemas.microsoft.com/office/drawing/2014/main" id="{9C101290-2A50-E6B2-9A30-3698C5229D73}"/>
              </a:ext>
            </a:extLst>
          </p:cNvPr>
          <p:cNvGrpSpPr/>
          <p:nvPr/>
        </p:nvGrpSpPr>
        <p:grpSpPr>
          <a:xfrm>
            <a:off x="3961063" y="2234725"/>
            <a:ext cx="4725887" cy="650100"/>
            <a:chOff x="3961063" y="2234725"/>
            <a:chExt cx="4725887" cy="650100"/>
          </a:xfrm>
        </p:grpSpPr>
        <p:grpSp>
          <p:nvGrpSpPr>
            <p:cNvPr id="432" name="Google Shape;432;p18"/>
            <p:cNvGrpSpPr/>
            <p:nvPr/>
          </p:nvGrpSpPr>
          <p:grpSpPr>
            <a:xfrm>
              <a:off x="3961063" y="2234725"/>
              <a:ext cx="4725887" cy="650100"/>
              <a:chOff x="3961063" y="2234725"/>
              <a:chExt cx="4725887"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1520094"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8"/>
            <p:cNvGrpSpPr/>
            <p:nvPr/>
          </p:nvGrpSpPr>
          <p:grpSpPr>
            <a:xfrm>
              <a:off x="4134997" y="2393875"/>
              <a:ext cx="4360920" cy="331800"/>
              <a:chOff x="4134997" y="2393875"/>
              <a:chExt cx="4360920" cy="331800"/>
            </a:xfrm>
          </p:grpSpPr>
          <p:sp>
            <p:nvSpPr>
              <p:cNvPr id="436" name="Google Shape;436;p18"/>
              <p:cNvSpPr txBox="1"/>
              <p:nvPr/>
            </p:nvSpPr>
            <p:spPr>
              <a:xfrm>
                <a:off x="5419292" y="2393875"/>
                <a:ext cx="307662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panose="00000500000000000000" pitchFamily="2" charset="0"/>
                    <a:ea typeface="Roboto"/>
                    <a:cs typeface="Roboto"/>
                    <a:sym typeface="Roboto"/>
                  </a:rPr>
                  <a:t>Cảm biến </a:t>
                </a:r>
                <a:r>
                  <a:rPr lang="en-US" sz="1800">
                    <a:latin typeface="Oswald" panose="00000500000000000000" pitchFamily="2" charset="0"/>
                    <a:ea typeface="Roboto"/>
                    <a:cs typeface="Roboto"/>
                    <a:sym typeface="Roboto"/>
                  </a:rPr>
                  <a:t>h</a:t>
                </a:r>
                <a:r>
                  <a:rPr lang="en" sz="1800">
                    <a:latin typeface="Oswald" panose="00000500000000000000" pitchFamily="2" charset="0"/>
                    <a:ea typeface="Roboto"/>
                    <a:cs typeface="Roboto"/>
                    <a:sym typeface="Roboto"/>
                  </a:rPr>
                  <a:t>ồng ngoại chuyển động</a:t>
                </a:r>
                <a:endParaRPr sz="1800">
                  <a:latin typeface="Oswald" panose="00000500000000000000" pitchFamily="2" charset="0"/>
                  <a:ea typeface="Roboto"/>
                  <a:cs typeface="Roboto"/>
                  <a:sym typeface="Roboto"/>
                </a:endParaRPr>
              </a:p>
            </p:txBody>
          </p:sp>
          <p:sp>
            <p:nvSpPr>
              <p:cNvPr id="437" name="Google Shape;437;p18"/>
              <p:cNvSpPr txBox="1"/>
              <p:nvPr/>
            </p:nvSpPr>
            <p:spPr>
              <a:xfrm>
                <a:off x="4134997" y="2393875"/>
                <a:ext cx="127195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PIR</a:t>
                </a:r>
                <a:endParaRPr sz="1800" b="1">
                  <a:solidFill>
                    <a:schemeClr val="lt1"/>
                  </a:solidFill>
                  <a:latin typeface="Fira Sans Extra Condensed"/>
                  <a:ea typeface="Fira Sans Extra Condensed"/>
                  <a:cs typeface="Fira Sans Extra Condensed"/>
                  <a:sym typeface="Fira Sans Extra Condensed"/>
                </a:endParaRPr>
              </a:p>
            </p:txBody>
          </p:sp>
        </p:grpSp>
      </p:grpSp>
      <p:grpSp>
        <p:nvGrpSpPr>
          <p:cNvPr id="8" name="Group 7">
            <a:extLst>
              <a:ext uri="{FF2B5EF4-FFF2-40B4-BE49-F238E27FC236}">
                <a16:creationId xmlns:a16="http://schemas.microsoft.com/office/drawing/2014/main" id="{55042A7A-6ADD-0085-4771-6D70CA253BC8}"/>
              </a:ext>
            </a:extLst>
          </p:cNvPr>
          <p:cNvGrpSpPr/>
          <p:nvPr/>
        </p:nvGrpSpPr>
        <p:grpSpPr>
          <a:xfrm>
            <a:off x="3961063" y="3237875"/>
            <a:ext cx="4725887" cy="650100"/>
            <a:chOff x="3961063" y="3237875"/>
            <a:chExt cx="4725887" cy="650100"/>
          </a:xfrm>
        </p:grpSpPr>
        <p:grpSp>
          <p:nvGrpSpPr>
            <p:cNvPr id="426" name="Google Shape;426;p18"/>
            <p:cNvGrpSpPr/>
            <p:nvPr/>
          </p:nvGrpSpPr>
          <p:grpSpPr>
            <a:xfrm>
              <a:off x="3961063" y="3237875"/>
              <a:ext cx="4725887" cy="650100"/>
              <a:chOff x="3961063" y="3237875"/>
              <a:chExt cx="4725887" cy="650100"/>
            </a:xfrm>
          </p:grpSpPr>
          <p:sp>
            <p:nvSpPr>
              <p:cNvPr id="427" name="Google Shape;427;p18"/>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3" y="3330725"/>
                <a:ext cx="1520094"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8"/>
            <p:cNvGrpSpPr/>
            <p:nvPr/>
          </p:nvGrpSpPr>
          <p:grpSpPr>
            <a:xfrm>
              <a:off x="4122280" y="3397025"/>
              <a:ext cx="4267440" cy="331800"/>
              <a:chOff x="4122280" y="3397025"/>
              <a:chExt cx="4267440" cy="331800"/>
            </a:xfrm>
          </p:grpSpPr>
          <p:sp>
            <p:nvSpPr>
              <p:cNvPr id="430" name="Google Shape;430;p18"/>
              <p:cNvSpPr txBox="1"/>
              <p:nvPr/>
            </p:nvSpPr>
            <p:spPr>
              <a:xfrm>
                <a:off x="5555452" y="3397025"/>
                <a:ext cx="2834268"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swald" panose="00000500000000000000" pitchFamily="2" charset="0"/>
                    <a:ea typeface="Roboto"/>
                    <a:cs typeface="Roboto"/>
                    <a:sym typeface="Roboto"/>
                  </a:rPr>
                  <a:t>Cảm biến giọt nước </a:t>
                </a:r>
                <a:endParaRPr sz="1800">
                  <a:latin typeface="Oswald" panose="00000500000000000000" pitchFamily="2" charset="0"/>
                  <a:ea typeface="Roboto"/>
                  <a:cs typeface="Roboto"/>
                  <a:sym typeface="Roboto"/>
                </a:endParaRPr>
              </a:p>
            </p:txBody>
          </p:sp>
          <p:sp>
            <p:nvSpPr>
              <p:cNvPr id="431" name="Google Shape;431;p18"/>
              <p:cNvSpPr txBox="1"/>
              <p:nvPr/>
            </p:nvSpPr>
            <p:spPr>
              <a:xfrm>
                <a:off x="4122280" y="3397025"/>
                <a:ext cx="127195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lt1"/>
                    </a:solidFill>
                    <a:latin typeface="Fira Sans Extra Condensed"/>
                    <a:ea typeface="Fira Sans Extra Condensed"/>
                    <a:cs typeface="Fira Sans Extra Condensed"/>
                    <a:sym typeface="Fira Sans Extra Condensed"/>
                  </a:rPr>
                  <a:t>FC</a:t>
                </a:r>
                <a:r>
                  <a:rPr lang="en" sz="1800" b="1">
                    <a:solidFill>
                      <a:schemeClr val="lt1"/>
                    </a:solidFill>
                    <a:latin typeface="Fira Sans Extra Condensed"/>
                    <a:ea typeface="Fira Sans Extra Condensed"/>
                    <a:cs typeface="Fira Sans Extra Condensed"/>
                    <a:sym typeface="Fira Sans Extra Condensed"/>
                  </a:rPr>
                  <a:t> - 37</a:t>
                </a:r>
                <a:endParaRPr sz="1800" b="1">
                  <a:solidFill>
                    <a:schemeClr val="lt1"/>
                  </a:solidFill>
                  <a:latin typeface="Fira Sans Extra Condensed"/>
                  <a:ea typeface="Fira Sans Extra Condensed"/>
                  <a:cs typeface="Fira Sans Extra Condensed"/>
                  <a:sym typeface="Fira Sans Extra Condensed"/>
                </a:endParaRPr>
              </a:p>
            </p:txBody>
          </p:sp>
        </p:grpSp>
      </p:grpSp>
      <p:grpSp>
        <p:nvGrpSpPr>
          <p:cNvPr id="11" name="Google Shape;2346;p50">
            <a:extLst>
              <a:ext uri="{FF2B5EF4-FFF2-40B4-BE49-F238E27FC236}">
                <a16:creationId xmlns:a16="http://schemas.microsoft.com/office/drawing/2014/main" id="{E6927AB3-1895-55FA-AED9-2DF0A547D9CF}"/>
              </a:ext>
            </a:extLst>
          </p:cNvPr>
          <p:cNvGrpSpPr/>
          <p:nvPr/>
        </p:nvGrpSpPr>
        <p:grpSpPr>
          <a:xfrm>
            <a:off x="621985" y="1012881"/>
            <a:ext cx="475488" cy="475488"/>
            <a:chOff x="1534502" y="3934946"/>
            <a:chExt cx="370950" cy="371619"/>
          </a:xfrm>
          <a:solidFill>
            <a:schemeClr val="bg1"/>
          </a:solidFill>
        </p:grpSpPr>
        <p:sp>
          <p:nvSpPr>
            <p:cNvPr id="12" name="Google Shape;2347;p50">
              <a:extLst>
                <a:ext uri="{FF2B5EF4-FFF2-40B4-BE49-F238E27FC236}">
                  <a16:creationId xmlns:a16="http://schemas.microsoft.com/office/drawing/2014/main" id="{84B1CDA9-8A94-B40C-7B45-F6A4ED4375B6}"/>
                </a:ext>
              </a:extLst>
            </p:cNvPr>
            <p:cNvSpPr/>
            <p:nvPr/>
          </p:nvSpPr>
          <p:spPr>
            <a:xfrm>
              <a:off x="1730221" y="3934946"/>
              <a:ext cx="103515" cy="110367"/>
            </a:xfrm>
            <a:custGeom>
              <a:avLst/>
              <a:gdLst/>
              <a:ahLst/>
              <a:cxnLst/>
              <a:rect l="l" t="t" r="r" b="b"/>
              <a:pathLst>
                <a:path w="2946" h="3141" extrusionOk="0">
                  <a:moveTo>
                    <a:pt x="2042" y="1"/>
                  </a:moveTo>
                  <a:cubicBezTo>
                    <a:pt x="1388" y="1"/>
                    <a:pt x="1027" y="752"/>
                    <a:pt x="1417" y="1262"/>
                  </a:cubicBezTo>
                  <a:lnTo>
                    <a:pt x="472" y="2513"/>
                  </a:lnTo>
                  <a:lnTo>
                    <a:pt x="0" y="2513"/>
                  </a:lnTo>
                  <a:lnTo>
                    <a:pt x="0" y="3141"/>
                  </a:lnTo>
                  <a:lnTo>
                    <a:pt x="785" y="3141"/>
                  </a:lnTo>
                  <a:lnTo>
                    <a:pt x="1974" y="1569"/>
                  </a:lnTo>
                  <a:cubicBezTo>
                    <a:pt x="1997" y="1571"/>
                    <a:pt x="2020" y="1572"/>
                    <a:pt x="2042" y="1572"/>
                  </a:cubicBezTo>
                  <a:cubicBezTo>
                    <a:pt x="2549" y="1572"/>
                    <a:pt x="2945" y="1088"/>
                    <a:pt x="2795" y="557"/>
                  </a:cubicBezTo>
                  <a:cubicBezTo>
                    <a:pt x="2710" y="261"/>
                    <a:pt x="2452" y="44"/>
                    <a:pt x="2148" y="7"/>
                  </a:cubicBezTo>
                  <a:cubicBezTo>
                    <a:pt x="2112" y="3"/>
                    <a:pt x="2076" y="1"/>
                    <a:pt x="20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48;p50">
              <a:extLst>
                <a:ext uri="{FF2B5EF4-FFF2-40B4-BE49-F238E27FC236}">
                  <a16:creationId xmlns:a16="http://schemas.microsoft.com/office/drawing/2014/main" id="{E5A67C71-626C-A639-10A9-A8B986E6F097}"/>
                </a:ext>
              </a:extLst>
            </p:cNvPr>
            <p:cNvSpPr/>
            <p:nvPr/>
          </p:nvSpPr>
          <p:spPr>
            <a:xfrm>
              <a:off x="1730221" y="4000197"/>
              <a:ext cx="164584" cy="88265"/>
            </a:xfrm>
            <a:custGeom>
              <a:avLst/>
              <a:gdLst/>
              <a:ahLst/>
              <a:cxnLst/>
              <a:rect l="l" t="t" r="r" b="b"/>
              <a:pathLst>
                <a:path w="4684" h="2512" extrusionOk="0">
                  <a:moveTo>
                    <a:pt x="3856" y="0"/>
                  </a:moveTo>
                  <a:cubicBezTo>
                    <a:pt x="3311" y="0"/>
                    <a:pt x="2940" y="560"/>
                    <a:pt x="3138" y="1072"/>
                  </a:cubicBezTo>
                  <a:lnTo>
                    <a:pt x="2339" y="1884"/>
                  </a:lnTo>
                  <a:lnTo>
                    <a:pt x="0" y="1884"/>
                  </a:lnTo>
                  <a:lnTo>
                    <a:pt x="0" y="2512"/>
                  </a:lnTo>
                  <a:lnTo>
                    <a:pt x="2595" y="2512"/>
                  </a:lnTo>
                  <a:lnTo>
                    <a:pt x="3574" y="1517"/>
                  </a:lnTo>
                  <a:cubicBezTo>
                    <a:pt x="3667" y="1554"/>
                    <a:pt x="3762" y="1572"/>
                    <a:pt x="3855" y="1572"/>
                  </a:cubicBezTo>
                  <a:cubicBezTo>
                    <a:pt x="4294" y="1572"/>
                    <a:pt x="4683" y="1183"/>
                    <a:pt x="4619" y="677"/>
                  </a:cubicBezTo>
                  <a:cubicBezTo>
                    <a:pt x="4576" y="329"/>
                    <a:pt x="4301" y="49"/>
                    <a:pt x="3953" y="6"/>
                  </a:cubicBezTo>
                  <a:cubicBezTo>
                    <a:pt x="3920" y="2"/>
                    <a:pt x="3888" y="0"/>
                    <a:pt x="3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49;p50">
              <a:extLst>
                <a:ext uri="{FF2B5EF4-FFF2-40B4-BE49-F238E27FC236}">
                  <a16:creationId xmlns:a16="http://schemas.microsoft.com/office/drawing/2014/main" id="{0F98A75D-00EA-C7C9-0F47-9682B59CE2F2}"/>
                </a:ext>
              </a:extLst>
            </p:cNvPr>
            <p:cNvSpPr/>
            <p:nvPr/>
          </p:nvSpPr>
          <p:spPr>
            <a:xfrm>
              <a:off x="1599789" y="4106103"/>
              <a:ext cx="23472" cy="29024"/>
            </a:xfrm>
            <a:custGeom>
              <a:avLst/>
              <a:gdLst/>
              <a:ahLst/>
              <a:cxnLst/>
              <a:rect l="l" t="t" r="r" b="b"/>
              <a:pathLst>
                <a:path w="668" h="826" extrusionOk="0">
                  <a:moveTo>
                    <a:pt x="0" y="1"/>
                  </a:moveTo>
                  <a:lnTo>
                    <a:pt x="0" y="826"/>
                  </a:lnTo>
                  <a:lnTo>
                    <a:pt x="668" y="41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50;p50">
              <a:extLst>
                <a:ext uri="{FF2B5EF4-FFF2-40B4-BE49-F238E27FC236}">
                  <a16:creationId xmlns:a16="http://schemas.microsoft.com/office/drawing/2014/main" id="{5B91D130-A8CA-1264-9C9B-A49711A79D65}"/>
                </a:ext>
              </a:extLst>
            </p:cNvPr>
            <p:cNvSpPr/>
            <p:nvPr/>
          </p:nvSpPr>
          <p:spPr>
            <a:xfrm>
              <a:off x="1534502" y="4023248"/>
              <a:ext cx="173685" cy="194767"/>
            </a:xfrm>
            <a:custGeom>
              <a:avLst/>
              <a:gdLst/>
              <a:ahLst/>
              <a:cxnLst/>
              <a:rect l="l" t="t" r="r" b="b"/>
              <a:pathLst>
                <a:path w="4943" h="5543" extrusionOk="0">
                  <a:moveTo>
                    <a:pt x="1257" y="1252"/>
                  </a:moveTo>
                  <a:lnTo>
                    <a:pt x="3714" y="2772"/>
                  </a:lnTo>
                  <a:lnTo>
                    <a:pt x="1257" y="4290"/>
                  </a:lnTo>
                  <a:lnTo>
                    <a:pt x="1257" y="1252"/>
                  </a:lnTo>
                  <a:close/>
                  <a:moveTo>
                    <a:pt x="1" y="0"/>
                  </a:moveTo>
                  <a:lnTo>
                    <a:pt x="1" y="5543"/>
                  </a:lnTo>
                  <a:lnTo>
                    <a:pt x="4943" y="5543"/>
                  </a:lnTo>
                  <a:lnTo>
                    <a:pt x="49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51;p50">
              <a:extLst>
                <a:ext uri="{FF2B5EF4-FFF2-40B4-BE49-F238E27FC236}">
                  <a16:creationId xmlns:a16="http://schemas.microsoft.com/office/drawing/2014/main" id="{6C0BDC2C-05AE-2EFA-1018-0E80194009ED}"/>
                </a:ext>
              </a:extLst>
            </p:cNvPr>
            <p:cNvSpPr/>
            <p:nvPr/>
          </p:nvSpPr>
          <p:spPr>
            <a:xfrm>
              <a:off x="1730221" y="4093032"/>
              <a:ext cx="175231" cy="55166"/>
            </a:xfrm>
            <a:custGeom>
              <a:avLst/>
              <a:gdLst/>
              <a:ahLst/>
              <a:cxnLst/>
              <a:rect l="l" t="t" r="r" b="b"/>
              <a:pathLst>
                <a:path w="4987" h="1570" extrusionOk="0">
                  <a:moveTo>
                    <a:pt x="4164" y="1"/>
                  </a:moveTo>
                  <a:cubicBezTo>
                    <a:pt x="3847" y="1"/>
                    <a:pt x="3577" y="194"/>
                    <a:pt x="3458" y="471"/>
                  </a:cubicBezTo>
                  <a:lnTo>
                    <a:pt x="0" y="471"/>
                  </a:lnTo>
                  <a:lnTo>
                    <a:pt x="0" y="1100"/>
                  </a:lnTo>
                  <a:lnTo>
                    <a:pt x="3458" y="1100"/>
                  </a:lnTo>
                  <a:cubicBezTo>
                    <a:pt x="3577" y="1377"/>
                    <a:pt x="3847" y="1570"/>
                    <a:pt x="4162" y="1570"/>
                  </a:cubicBezTo>
                  <a:cubicBezTo>
                    <a:pt x="4194" y="1570"/>
                    <a:pt x="4227" y="1568"/>
                    <a:pt x="4259" y="1564"/>
                  </a:cubicBezTo>
                  <a:cubicBezTo>
                    <a:pt x="4610" y="1521"/>
                    <a:pt x="4887" y="1235"/>
                    <a:pt x="4929" y="884"/>
                  </a:cubicBezTo>
                  <a:cubicBezTo>
                    <a:pt x="4987" y="407"/>
                    <a:pt x="4622" y="1"/>
                    <a:pt x="41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52;p50">
              <a:extLst>
                <a:ext uri="{FF2B5EF4-FFF2-40B4-BE49-F238E27FC236}">
                  <a16:creationId xmlns:a16="http://schemas.microsoft.com/office/drawing/2014/main" id="{D1571142-79FA-69D5-C8E4-772369EE4640}"/>
                </a:ext>
              </a:extLst>
            </p:cNvPr>
            <p:cNvSpPr/>
            <p:nvPr/>
          </p:nvSpPr>
          <p:spPr>
            <a:xfrm>
              <a:off x="1730221" y="4152767"/>
              <a:ext cx="165146" cy="88301"/>
            </a:xfrm>
            <a:custGeom>
              <a:avLst/>
              <a:gdLst/>
              <a:ahLst/>
              <a:cxnLst/>
              <a:rect l="l" t="t" r="r" b="b"/>
              <a:pathLst>
                <a:path w="4700" h="2513" extrusionOk="0">
                  <a:moveTo>
                    <a:pt x="0" y="1"/>
                  </a:moveTo>
                  <a:lnTo>
                    <a:pt x="0" y="628"/>
                  </a:lnTo>
                  <a:lnTo>
                    <a:pt x="2339" y="628"/>
                  </a:lnTo>
                  <a:lnTo>
                    <a:pt x="3138" y="1440"/>
                  </a:lnTo>
                  <a:cubicBezTo>
                    <a:pt x="2941" y="1953"/>
                    <a:pt x="3311" y="2512"/>
                    <a:pt x="3857" y="2512"/>
                  </a:cubicBezTo>
                  <a:cubicBezTo>
                    <a:pt x="3899" y="2512"/>
                    <a:pt x="3942" y="2509"/>
                    <a:pt x="3986" y="2502"/>
                  </a:cubicBezTo>
                  <a:cubicBezTo>
                    <a:pt x="4308" y="2450"/>
                    <a:pt x="4561" y="2191"/>
                    <a:pt x="4615" y="1869"/>
                  </a:cubicBezTo>
                  <a:cubicBezTo>
                    <a:pt x="4700" y="1347"/>
                    <a:pt x="4304" y="941"/>
                    <a:pt x="3855" y="941"/>
                  </a:cubicBezTo>
                  <a:cubicBezTo>
                    <a:pt x="3762" y="941"/>
                    <a:pt x="3667" y="958"/>
                    <a:pt x="3574" y="996"/>
                  </a:cubicBezTo>
                  <a:lnTo>
                    <a:pt x="25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53;p50">
              <a:extLst>
                <a:ext uri="{FF2B5EF4-FFF2-40B4-BE49-F238E27FC236}">
                  <a16:creationId xmlns:a16="http://schemas.microsoft.com/office/drawing/2014/main" id="{61537F5E-2924-088B-DEC1-4C1F893B79BD}"/>
                </a:ext>
              </a:extLst>
            </p:cNvPr>
            <p:cNvSpPr/>
            <p:nvPr/>
          </p:nvSpPr>
          <p:spPr>
            <a:xfrm>
              <a:off x="1730221" y="4195952"/>
              <a:ext cx="103445" cy="110613"/>
            </a:xfrm>
            <a:custGeom>
              <a:avLst/>
              <a:gdLst/>
              <a:ahLst/>
              <a:cxnLst/>
              <a:rect l="l" t="t" r="r" b="b"/>
              <a:pathLst>
                <a:path w="2944" h="3148" extrusionOk="0">
                  <a:moveTo>
                    <a:pt x="0" y="0"/>
                  </a:moveTo>
                  <a:lnTo>
                    <a:pt x="0" y="628"/>
                  </a:lnTo>
                  <a:lnTo>
                    <a:pt x="472" y="628"/>
                  </a:lnTo>
                  <a:lnTo>
                    <a:pt x="1416" y="1887"/>
                  </a:lnTo>
                  <a:cubicBezTo>
                    <a:pt x="1029" y="2398"/>
                    <a:pt x="1389" y="3148"/>
                    <a:pt x="2042" y="3148"/>
                  </a:cubicBezTo>
                  <a:cubicBezTo>
                    <a:pt x="2077" y="3148"/>
                    <a:pt x="2112" y="3145"/>
                    <a:pt x="2149" y="3141"/>
                  </a:cubicBezTo>
                  <a:cubicBezTo>
                    <a:pt x="2455" y="3102"/>
                    <a:pt x="2713" y="2884"/>
                    <a:pt x="2795" y="2588"/>
                  </a:cubicBezTo>
                  <a:cubicBezTo>
                    <a:pt x="2944" y="2057"/>
                    <a:pt x="2548" y="1578"/>
                    <a:pt x="2044" y="1578"/>
                  </a:cubicBezTo>
                  <a:cubicBezTo>
                    <a:pt x="2020" y="1578"/>
                    <a:pt x="1995" y="1579"/>
                    <a:pt x="1971" y="1581"/>
                  </a:cubicBezTo>
                  <a:lnTo>
                    <a:pt x="7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54;p50">
              <a:extLst>
                <a:ext uri="{FF2B5EF4-FFF2-40B4-BE49-F238E27FC236}">
                  <a16:creationId xmlns:a16="http://schemas.microsoft.com/office/drawing/2014/main" id="{F69CF4FB-D517-6395-8AFB-25EC30E9322A}"/>
                </a:ext>
              </a:extLst>
            </p:cNvPr>
            <p:cNvSpPr/>
            <p:nvPr/>
          </p:nvSpPr>
          <p:spPr>
            <a:xfrm>
              <a:off x="1561734" y="3935894"/>
              <a:ext cx="119608" cy="65321"/>
            </a:xfrm>
            <a:custGeom>
              <a:avLst/>
              <a:gdLst/>
              <a:ahLst/>
              <a:cxnLst/>
              <a:rect l="l" t="t" r="r" b="b"/>
              <a:pathLst>
                <a:path w="3404" h="1859" extrusionOk="0">
                  <a:moveTo>
                    <a:pt x="465" y="1"/>
                  </a:moveTo>
                  <a:lnTo>
                    <a:pt x="1" y="1858"/>
                  </a:lnTo>
                  <a:lnTo>
                    <a:pt x="3403" y="1858"/>
                  </a:lnTo>
                  <a:lnTo>
                    <a:pt x="29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55;p50">
              <a:extLst>
                <a:ext uri="{FF2B5EF4-FFF2-40B4-BE49-F238E27FC236}">
                  <a16:creationId xmlns:a16="http://schemas.microsoft.com/office/drawing/2014/main" id="{B5AA52A5-36A1-0B20-9570-7CC0B80B5E60}"/>
                </a:ext>
              </a:extLst>
            </p:cNvPr>
            <p:cNvSpPr/>
            <p:nvPr/>
          </p:nvSpPr>
          <p:spPr>
            <a:xfrm>
              <a:off x="1561734" y="4240050"/>
              <a:ext cx="119608" cy="65285"/>
            </a:xfrm>
            <a:custGeom>
              <a:avLst/>
              <a:gdLst/>
              <a:ahLst/>
              <a:cxnLst/>
              <a:rect l="l" t="t" r="r" b="b"/>
              <a:pathLst>
                <a:path w="3404" h="1858" extrusionOk="0">
                  <a:moveTo>
                    <a:pt x="1" y="0"/>
                  </a:moveTo>
                  <a:lnTo>
                    <a:pt x="465" y="1858"/>
                  </a:lnTo>
                  <a:lnTo>
                    <a:pt x="2939" y="1858"/>
                  </a:lnTo>
                  <a:lnTo>
                    <a:pt x="34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200AC1A5-FA88-1ACF-4E34-15A8930E4AC4}"/>
              </a:ext>
            </a:extLst>
          </p:cNvPr>
          <p:cNvPicPr>
            <a:picLocks noChangeAspect="1"/>
          </p:cNvPicPr>
          <p:nvPr/>
        </p:nvPicPr>
        <p:blipFill>
          <a:blip r:embed="rId4"/>
          <a:stretch>
            <a:fillRect/>
          </a:stretch>
        </p:blipFill>
        <p:spPr>
          <a:xfrm>
            <a:off x="821793" y="3051451"/>
            <a:ext cx="2162046" cy="1840188"/>
          </a:xfrm>
          <a:prstGeom prst="rect">
            <a:avLst/>
          </a:prstGeom>
        </p:spPr>
      </p:pic>
      <p:pic>
        <p:nvPicPr>
          <p:cNvPr id="25" name="Picture 24">
            <a:extLst>
              <a:ext uri="{FF2B5EF4-FFF2-40B4-BE49-F238E27FC236}">
                <a16:creationId xmlns:a16="http://schemas.microsoft.com/office/drawing/2014/main" id="{2BDD9594-674E-CEDF-58B0-08B2BEB73DC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1642" y="3051513"/>
            <a:ext cx="2230884" cy="1860611"/>
          </a:xfrm>
          <a:prstGeom prst="rect">
            <a:avLst/>
          </a:prstGeom>
          <a:noFill/>
        </p:spPr>
      </p:pic>
      <p:pic>
        <p:nvPicPr>
          <p:cNvPr id="26" name="Picture 25">
            <a:extLst>
              <a:ext uri="{FF2B5EF4-FFF2-40B4-BE49-F238E27FC236}">
                <a16:creationId xmlns:a16="http://schemas.microsoft.com/office/drawing/2014/main" id="{1E487098-BC9F-7603-7501-990E7BCD81D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420" y="3035061"/>
            <a:ext cx="1862384" cy="1862384"/>
          </a:xfrm>
          <a:prstGeom prst="rect">
            <a:avLst/>
          </a:prstGeom>
          <a:noFill/>
          <a:ln>
            <a:noFill/>
          </a:ln>
        </p:spPr>
      </p:pic>
      <p:sp>
        <p:nvSpPr>
          <p:cNvPr id="4" name="TextBox 3">
            <a:extLst>
              <a:ext uri="{FF2B5EF4-FFF2-40B4-BE49-F238E27FC236}">
                <a16:creationId xmlns:a16="http://schemas.microsoft.com/office/drawing/2014/main" id="{81B8803E-EBEF-3A8E-1B04-DB67C6EFDBF7}"/>
              </a:ext>
            </a:extLst>
          </p:cNvPr>
          <p:cNvSpPr txBox="1"/>
          <p:nvPr/>
        </p:nvSpPr>
        <p:spPr>
          <a:xfrm>
            <a:off x="8586439" y="4687021"/>
            <a:ext cx="557561" cy="461665"/>
          </a:xfrm>
          <a:prstGeom prst="rect">
            <a:avLst/>
          </a:prstGeom>
          <a:noFill/>
        </p:spPr>
        <p:txBody>
          <a:bodyPr wrap="square" rtlCol="0">
            <a:spAutoFit/>
          </a:bodyPr>
          <a:lstStyle/>
          <a:p>
            <a:pPr algn="r"/>
            <a:r>
              <a:rPr lang="en-US" sz="2400" b="1">
                <a:latin typeface="Fira Sans Extra Condensed SemiBold" panose="020B0604020202020204" charset="0"/>
              </a:rPr>
              <a:t>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wipe(left)">
                                      <p:cBhvr>
                                        <p:cTn id="7" dur="500"/>
                                        <p:tgtEl>
                                          <p:spTgt spid="4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14" presetClass="entr" presetSubtype="1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22" presetClass="entr" presetSubtype="8" fill="hold" nodeType="withEffect">
                                  <p:stCondLst>
                                    <p:cond delay="0"/>
                                  </p:stCondLst>
                                  <p:childTnLst>
                                    <p:set>
                                      <p:cBhvr>
                                        <p:cTn id="21" dur="1" fill="hold">
                                          <p:stCondLst>
                                            <p:cond delay="0"/>
                                          </p:stCondLst>
                                        </p:cTn>
                                        <p:tgtEl>
                                          <p:spTgt spid="425"/>
                                        </p:tgtEl>
                                        <p:attrNameLst>
                                          <p:attrName>style.visibility</p:attrName>
                                        </p:attrNameLst>
                                      </p:cBhvr>
                                      <p:to>
                                        <p:strVal val="visible"/>
                                      </p:to>
                                    </p:set>
                                    <p:animEffect transition="in" filter="wipe(left)">
                                      <p:cBhvr>
                                        <p:cTn id="22" dur="500"/>
                                        <p:tgtEl>
                                          <p:spTgt spid="425"/>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par>
                                <p:cTn id="27" presetID="14" presetClass="entr" presetSubtype="1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randombar(horizontal)">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438"/>
                                        </p:tgtEl>
                                        <p:attrNameLst>
                                          <p:attrName>style.visibility</p:attrName>
                                        </p:attrNameLst>
                                      </p:cBhvr>
                                      <p:to>
                                        <p:strVal val="visible"/>
                                      </p:to>
                                    </p:set>
                                    <p:animEffect transition="in" filter="wipe(left)">
                                      <p:cBhvr>
                                        <p:cTn id="37" dur="500"/>
                                        <p:tgtEl>
                                          <p:spTgt spid="43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14" presetClass="entr" presetSubtype="1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randombar(horizontal)">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22" presetClass="entr" presetSubtype="8" fill="hold" nodeType="withEffect">
                                  <p:stCondLst>
                                    <p:cond delay="0"/>
                                  </p:stCondLst>
                                  <p:childTnLst>
                                    <p:set>
                                      <p:cBhvr>
                                        <p:cTn id="51" dur="1" fill="hold">
                                          <p:stCondLst>
                                            <p:cond delay="0"/>
                                          </p:stCondLst>
                                        </p:cTn>
                                        <p:tgtEl>
                                          <p:spTgt spid="417"/>
                                        </p:tgtEl>
                                        <p:attrNameLst>
                                          <p:attrName>style.visibility</p:attrName>
                                        </p:attrNameLst>
                                      </p:cBhvr>
                                      <p:to>
                                        <p:strVal val="visible"/>
                                      </p:to>
                                    </p:set>
                                    <p:animEffect transition="in" filter="wipe(left)">
                                      <p:cBhvr>
                                        <p:cTn id="52" dur="500"/>
                                        <p:tgtEl>
                                          <p:spTgt spid="417"/>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500"/>
                                        <p:tgtEl>
                                          <p:spTgt spid="6"/>
                                        </p:tgtEl>
                                      </p:cBhvr>
                                    </p:animEffect>
                                  </p:childTnLst>
                                </p:cTn>
                              </p:par>
                              <p:par>
                                <p:cTn id="57" presetID="14" presetClass="entr" presetSubtype="1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randombar(horizontal)">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12" name="Picture 11">
            <a:extLst>
              <a:ext uri="{FF2B5EF4-FFF2-40B4-BE49-F238E27FC236}">
                <a16:creationId xmlns:a16="http://schemas.microsoft.com/office/drawing/2014/main" id="{E5DB0FBF-7415-6089-7CDD-DCE53CA69A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47" t="49163" r="13106" b="1854"/>
          <a:stretch/>
        </p:blipFill>
        <p:spPr bwMode="auto">
          <a:xfrm>
            <a:off x="6460708" y="1707810"/>
            <a:ext cx="1889125" cy="1188783"/>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B9CEB67D-DCF4-CD2B-959D-3F0F342D4A5E}"/>
              </a:ext>
            </a:extLst>
          </p:cNvPr>
          <p:cNvPicPr>
            <a:picLocks noChangeAspect="1"/>
          </p:cNvPicPr>
          <p:nvPr/>
        </p:nvPicPr>
        <p:blipFill rotWithShape="1">
          <a:blip r:embed="rId4">
            <a:extLst>
              <a:ext uri="{28A0092B-C50C-407E-A947-70E740481C1C}">
                <a14:useLocalDpi xmlns:a14="http://schemas.microsoft.com/office/drawing/2010/main" val="0"/>
              </a:ext>
            </a:extLst>
          </a:blip>
          <a:srcRect t="6849" b="12385"/>
          <a:stretch/>
        </p:blipFill>
        <p:spPr bwMode="auto">
          <a:xfrm>
            <a:off x="5289211" y="3847467"/>
            <a:ext cx="3631766" cy="1224688"/>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34C7727-D9B9-A086-13F1-9ADAF5712CBA}"/>
              </a:ext>
            </a:extLst>
          </p:cNvPr>
          <p:cNvPicPr>
            <a:picLocks noChangeAspect="1"/>
          </p:cNvPicPr>
          <p:nvPr/>
        </p:nvPicPr>
        <p:blipFill rotWithShape="1">
          <a:blip r:embed="rId5">
            <a:extLst>
              <a:ext uri="{28A0092B-C50C-407E-A947-70E740481C1C}">
                <a14:useLocalDpi xmlns:a14="http://schemas.microsoft.com/office/drawing/2010/main" val="0"/>
              </a:ext>
            </a:extLst>
          </a:blip>
          <a:srcRect t="5263" b="4931"/>
          <a:stretch/>
        </p:blipFill>
        <p:spPr bwMode="auto">
          <a:xfrm>
            <a:off x="1723024" y="3556331"/>
            <a:ext cx="1554890" cy="1396304"/>
          </a:xfrm>
          <a:prstGeom prst="rect">
            <a:avLst/>
          </a:prstGeom>
          <a:noFill/>
          <a:ln>
            <a:noFill/>
          </a:ln>
          <a:extLst>
            <a:ext uri="{53640926-AAD7-44D8-BBD7-CCE9431645EC}">
              <a14:shadowObscured xmlns:a14="http://schemas.microsoft.com/office/drawing/2010/main"/>
            </a:ext>
          </a:extLst>
        </p:spPr>
      </p:pic>
      <p:sp>
        <p:nvSpPr>
          <p:cNvPr id="525" name="Google Shape;525;p2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CƠ SỞ LÝ THUYẾT</a:t>
            </a:r>
            <a:endParaRPr/>
          </a:p>
        </p:txBody>
      </p:sp>
      <p:grpSp>
        <p:nvGrpSpPr>
          <p:cNvPr id="526" name="Google Shape;526;p20"/>
          <p:cNvGrpSpPr/>
          <p:nvPr/>
        </p:nvGrpSpPr>
        <p:grpSpPr>
          <a:xfrm>
            <a:off x="3704250" y="2113000"/>
            <a:ext cx="1734600" cy="986200"/>
            <a:chOff x="3704250" y="2113000"/>
            <a:chExt cx="1734600" cy="986200"/>
          </a:xfrm>
        </p:grpSpPr>
        <p:sp>
          <p:nvSpPr>
            <p:cNvPr id="527" name="Google Shape;527;p20"/>
            <p:cNvSpPr txBox="1"/>
            <p:nvPr/>
          </p:nvSpPr>
          <p:spPr>
            <a:xfrm>
              <a:off x="3704250" y="2113000"/>
              <a:ext cx="1734600" cy="27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Machine learning</a:t>
              </a:r>
              <a:endParaRPr sz="1800" b="1">
                <a:solidFill>
                  <a:srgbClr val="000000"/>
                </a:solidFill>
                <a:latin typeface="Fira Sans Extra Condensed"/>
                <a:ea typeface="Fira Sans Extra Condensed"/>
                <a:cs typeface="Fira Sans Extra Condensed"/>
                <a:sym typeface="Fira Sans Extra Condensed"/>
              </a:endParaRPr>
            </a:p>
          </p:txBody>
        </p:sp>
        <p:sp>
          <p:nvSpPr>
            <p:cNvPr id="528" name="Google Shape;528;p20"/>
            <p:cNvSpPr txBox="1"/>
            <p:nvPr/>
          </p:nvSpPr>
          <p:spPr>
            <a:xfrm>
              <a:off x="3809200" y="2398700"/>
              <a:ext cx="1524600" cy="7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Yes, Saturn is a gas giant that has several rings</a:t>
              </a:r>
              <a:endParaRPr>
                <a:latin typeface="Roboto"/>
                <a:ea typeface="Roboto"/>
                <a:cs typeface="Roboto"/>
                <a:sym typeface="Roboto"/>
              </a:endParaRPr>
            </a:p>
          </p:txBody>
        </p:sp>
      </p:grpSp>
      <p:grpSp>
        <p:nvGrpSpPr>
          <p:cNvPr id="529" name="Google Shape;529;p20"/>
          <p:cNvGrpSpPr/>
          <p:nvPr/>
        </p:nvGrpSpPr>
        <p:grpSpPr>
          <a:xfrm>
            <a:off x="2788540" y="1012550"/>
            <a:ext cx="3515750" cy="3719409"/>
            <a:chOff x="2788540" y="1012550"/>
            <a:chExt cx="3515750" cy="3719409"/>
          </a:xfrm>
        </p:grpSpPr>
        <p:sp>
          <p:nvSpPr>
            <p:cNvPr id="530" name="Google Shape;530;p20"/>
            <p:cNvSpPr/>
            <p:nvPr/>
          </p:nvSpPr>
          <p:spPr>
            <a:xfrm>
              <a:off x="2788540" y="3035010"/>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31" name="Google Shape;531;p20"/>
            <p:cNvSpPr/>
            <p:nvPr/>
          </p:nvSpPr>
          <p:spPr>
            <a:xfrm>
              <a:off x="5947002" y="1913635"/>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32" name="Google Shape;532;p20"/>
            <p:cNvSpPr/>
            <p:nvPr/>
          </p:nvSpPr>
          <p:spPr>
            <a:xfrm>
              <a:off x="3509017" y="1622848"/>
              <a:ext cx="2125304" cy="3058016"/>
            </a:xfrm>
            <a:custGeom>
              <a:avLst/>
              <a:gdLst/>
              <a:ahLst/>
              <a:cxnLst/>
              <a:rect l="l" t="t" r="r" b="b"/>
              <a:pathLst>
                <a:path w="49706" h="71520" extrusionOk="0">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509017" y="1622848"/>
              <a:ext cx="2125304" cy="3058016"/>
            </a:xfrm>
            <a:custGeom>
              <a:avLst/>
              <a:gdLst/>
              <a:ahLst/>
              <a:cxnLst/>
              <a:rect l="l" t="t" r="r" b="b"/>
              <a:pathLst>
                <a:path w="49706" h="71520" fill="none" extrusionOk="0">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457878" y="1571709"/>
              <a:ext cx="2227537" cy="3160250"/>
            </a:xfrm>
            <a:custGeom>
              <a:avLst/>
              <a:gdLst/>
              <a:ahLst/>
              <a:cxnLst/>
              <a:rect l="l" t="t" r="r" b="b"/>
              <a:pathLst>
                <a:path w="52097" h="73911" extrusionOk="0">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605738" y="1773103"/>
              <a:ext cx="1931827" cy="2757474"/>
            </a:xfrm>
            <a:custGeom>
              <a:avLst/>
              <a:gdLst/>
              <a:ahLst/>
              <a:cxnLst/>
              <a:rect l="l" t="t" r="r" b="b"/>
              <a:pathLst>
                <a:path w="45181" h="64491" extrusionOk="0">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4100416" y="1183543"/>
              <a:ext cx="278095" cy="620625"/>
            </a:xfrm>
            <a:custGeom>
              <a:avLst/>
              <a:gdLst/>
              <a:ahLst/>
              <a:cxnLst/>
              <a:rect l="l" t="t" r="r" b="b"/>
              <a:pathLst>
                <a:path w="6504" h="14515" extrusionOk="0">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4136333"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4620663" y="1052700"/>
              <a:ext cx="254364" cy="751463"/>
            </a:xfrm>
            <a:custGeom>
              <a:avLst/>
              <a:gdLst/>
              <a:ahLst/>
              <a:cxnLst/>
              <a:rect l="l" t="t" r="r" b="b"/>
              <a:pathLst>
                <a:path w="5949" h="17575" extrusionOk="0">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4786781" y="1215142"/>
              <a:ext cx="247651" cy="589027"/>
            </a:xfrm>
            <a:custGeom>
              <a:avLst/>
              <a:gdLst/>
              <a:ahLst/>
              <a:cxnLst/>
              <a:rect l="l" t="t" r="r" b="b"/>
              <a:pathLst>
                <a:path w="5792" h="13776" extrusionOk="0">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4954097"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4935240" y="1173195"/>
              <a:ext cx="145461" cy="145461"/>
            </a:xfrm>
            <a:custGeom>
              <a:avLst/>
              <a:gdLst/>
              <a:ahLst/>
              <a:cxnLst/>
              <a:rect l="l" t="t" r="r" b="b"/>
              <a:pathLst>
                <a:path w="3402" h="3402" extrusionOk="0">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4774595" y="1012550"/>
              <a:ext cx="145461" cy="145461"/>
            </a:xfrm>
            <a:custGeom>
              <a:avLst/>
              <a:gdLst/>
              <a:ahLst/>
              <a:cxnLst/>
              <a:rect l="l" t="t" r="r" b="b"/>
              <a:pathLst>
                <a:path w="3402" h="3402" extrusionOk="0">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4062702" y="1161009"/>
              <a:ext cx="145461" cy="145461"/>
            </a:xfrm>
            <a:custGeom>
              <a:avLst/>
              <a:gdLst/>
              <a:ahLst/>
              <a:cxnLst/>
              <a:rect l="l" t="t" r="r" b="b"/>
              <a:pathLst>
                <a:path w="3402" h="3402" extrusionOk="0">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5512058" y="2002208"/>
              <a:ext cx="620625" cy="278095"/>
            </a:xfrm>
            <a:custGeom>
              <a:avLst/>
              <a:gdLst/>
              <a:ahLst/>
              <a:cxnLst/>
              <a:rect l="l" t="t" r="r" b="b"/>
              <a:pathLst>
                <a:path w="14515" h="6504" extrusionOk="0">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5512058" y="2038083"/>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5512058" y="2522413"/>
              <a:ext cx="751463" cy="254364"/>
            </a:xfrm>
            <a:custGeom>
              <a:avLst/>
              <a:gdLst/>
              <a:ahLst/>
              <a:cxnLst/>
              <a:rect l="l" t="t" r="r" b="b"/>
              <a:pathLst>
                <a:path w="17575" h="5949" extrusionOk="0">
                  <a:moveTo>
                    <a:pt x="0" y="1"/>
                  </a:moveTo>
                  <a:lnTo>
                    <a:pt x="0" y="1182"/>
                  </a:lnTo>
                  <a:lnTo>
                    <a:pt x="11967" y="1182"/>
                  </a:lnTo>
                  <a:lnTo>
                    <a:pt x="16734" y="5949"/>
                  </a:lnTo>
                  <a:lnTo>
                    <a:pt x="17574" y="5109"/>
                  </a:lnTo>
                  <a:lnTo>
                    <a:pt x="12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5512058" y="2688532"/>
              <a:ext cx="588985" cy="248293"/>
            </a:xfrm>
            <a:custGeom>
              <a:avLst/>
              <a:gdLst/>
              <a:ahLst/>
              <a:cxnLst/>
              <a:rect l="l" t="t" r="r" b="b"/>
              <a:pathLst>
                <a:path w="13775" h="5807" extrusionOk="0">
                  <a:moveTo>
                    <a:pt x="0" y="1"/>
                  </a:moveTo>
                  <a:lnTo>
                    <a:pt x="0" y="1196"/>
                  </a:lnTo>
                  <a:lnTo>
                    <a:pt x="8325" y="1196"/>
                  </a:lnTo>
                  <a:lnTo>
                    <a:pt x="12935" y="5806"/>
                  </a:lnTo>
                  <a:lnTo>
                    <a:pt x="13775" y="4953"/>
                  </a:lnTo>
                  <a:lnTo>
                    <a:pt x="88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5512058" y="2855848"/>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5998184" y="2836991"/>
              <a:ext cx="145461" cy="145461"/>
            </a:xfrm>
            <a:custGeom>
              <a:avLst/>
              <a:gdLst/>
              <a:ahLst/>
              <a:cxnLst/>
              <a:rect l="l" t="t" r="r" b="b"/>
              <a:pathLst>
                <a:path w="3402" h="3402" extrusionOk="0">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6158230" y="2676388"/>
              <a:ext cx="146060" cy="145418"/>
            </a:xfrm>
            <a:custGeom>
              <a:avLst/>
              <a:gdLst/>
              <a:ahLst/>
              <a:cxnLst/>
              <a:rect l="l" t="t" r="r" b="b"/>
              <a:pathLst>
                <a:path w="3416" h="3401" extrusionOk="0">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6010370" y="1964494"/>
              <a:ext cx="145461" cy="146060"/>
            </a:xfrm>
            <a:custGeom>
              <a:avLst/>
              <a:gdLst/>
              <a:ahLst/>
              <a:cxnLst/>
              <a:rect l="l" t="t" r="r" b="b"/>
              <a:pathLst>
                <a:path w="3402" h="3416" extrusionOk="0">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010705" y="2412008"/>
              <a:ext cx="620625" cy="278095"/>
            </a:xfrm>
            <a:custGeom>
              <a:avLst/>
              <a:gdLst/>
              <a:ahLst/>
              <a:cxnLst/>
              <a:rect l="l" t="t" r="r" b="b"/>
              <a:pathLst>
                <a:path w="14515" h="6504" extrusionOk="0">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330114" y="2447883"/>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2879863" y="2932213"/>
              <a:ext cx="751463" cy="254364"/>
            </a:xfrm>
            <a:custGeom>
              <a:avLst/>
              <a:gdLst/>
              <a:ahLst/>
              <a:cxnLst/>
              <a:rect l="l" t="t" r="r" b="b"/>
              <a:pathLst>
                <a:path w="17575" h="5949" extrusionOk="0">
                  <a:moveTo>
                    <a:pt x="5109" y="1"/>
                  </a:moveTo>
                  <a:lnTo>
                    <a:pt x="1" y="5109"/>
                  </a:lnTo>
                  <a:lnTo>
                    <a:pt x="840" y="5949"/>
                  </a:lnTo>
                  <a:lnTo>
                    <a:pt x="5607" y="1182"/>
                  </a:lnTo>
                  <a:lnTo>
                    <a:pt x="17575" y="1182"/>
                  </a:lnTo>
                  <a:lnTo>
                    <a:pt x="175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042304" y="3098332"/>
              <a:ext cx="589027" cy="248293"/>
            </a:xfrm>
            <a:custGeom>
              <a:avLst/>
              <a:gdLst/>
              <a:ahLst/>
              <a:cxnLst/>
              <a:rect l="l" t="t" r="r" b="b"/>
              <a:pathLst>
                <a:path w="13776" h="5807" extrusionOk="0">
                  <a:moveTo>
                    <a:pt x="4953" y="1"/>
                  </a:moveTo>
                  <a:lnTo>
                    <a:pt x="1" y="4953"/>
                  </a:lnTo>
                  <a:lnTo>
                    <a:pt x="841" y="5806"/>
                  </a:lnTo>
                  <a:lnTo>
                    <a:pt x="5451" y="1196"/>
                  </a:lnTo>
                  <a:lnTo>
                    <a:pt x="13776" y="1196"/>
                  </a:lnTo>
                  <a:lnTo>
                    <a:pt x="13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330114" y="3265648"/>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2999716" y="3246791"/>
              <a:ext cx="146102" cy="145461"/>
            </a:xfrm>
            <a:custGeom>
              <a:avLst/>
              <a:gdLst/>
              <a:ahLst/>
              <a:cxnLst/>
              <a:rect l="l" t="t" r="r" b="b"/>
              <a:pathLst>
                <a:path w="3417" h="3402" extrusionOk="0">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2839712" y="3086188"/>
              <a:ext cx="145461" cy="145418"/>
            </a:xfrm>
            <a:custGeom>
              <a:avLst/>
              <a:gdLst/>
              <a:ahLst/>
              <a:cxnLst/>
              <a:rect l="l" t="t" r="r" b="b"/>
              <a:pathLst>
                <a:path w="3402" h="3401" extrusionOk="0">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2987573" y="2374294"/>
              <a:ext cx="145461" cy="146060"/>
            </a:xfrm>
            <a:custGeom>
              <a:avLst/>
              <a:gdLst/>
              <a:ahLst/>
              <a:cxnLst/>
              <a:rect l="l" t="t" r="r" b="b"/>
              <a:pathLst>
                <a:path w="3402" h="3416" extrusionOk="0">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4011527" y="1180122"/>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61" name="Google Shape;561;p20"/>
            <p:cNvSpPr/>
            <p:nvPr/>
          </p:nvSpPr>
          <p:spPr>
            <a:xfrm>
              <a:off x="4179310" y="3452475"/>
              <a:ext cx="784800" cy="78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0"/>
            <p:cNvGrpSpPr/>
            <p:nvPr/>
          </p:nvGrpSpPr>
          <p:grpSpPr>
            <a:xfrm>
              <a:off x="4333697" y="3608632"/>
              <a:ext cx="472142" cy="472112"/>
              <a:chOff x="-44512325" y="3176075"/>
              <a:chExt cx="300900" cy="300900"/>
            </a:xfrm>
          </p:grpSpPr>
          <p:sp>
            <p:nvSpPr>
              <p:cNvPr id="563" name="Google Shape;563;p2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 name="Google Shape;566;p20"/>
          <p:cNvGrpSpPr/>
          <p:nvPr/>
        </p:nvGrpSpPr>
        <p:grpSpPr>
          <a:xfrm>
            <a:off x="6237794" y="2968335"/>
            <a:ext cx="1734600" cy="941768"/>
            <a:chOff x="6949580" y="3042675"/>
            <a:chExt cx="1734600" cy="941768"/>
          </a:xfrm>
        </p:grpSpPr>
        <p:sp>
          <p:nvSpPr>
            <p:cNvPr id="567" name="Google Shape;567;p20"/>
            <p:cNvSpPr/>
            <p:nvPr/>
          </p:nvSpPr>
          <p:spPr>
            <a:xfrm>
              <a:off x="7514630" y="3042675"/>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sp>
          <p:nvSpPr>
            <p:cNvPr id="568" name="Google Shape;568;p20"/>
            <p:cNvSpPr txBox="1"/>
            <p:nvPr/>
          </p:nvSpPr>
          <p:spPr>
            <a:xfrm>
              <a:off x="6949580" y="3652643"/>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0000"/>
                  </a:solidFill>
                  <a:latin typeface="Fira Sans Extra Condensed"/>
                  <a:ea typeface="Fira Sans Extra Condensed"/>
                  <a:cs typeface="Fira Sans Extra Condensed"/>
                  <a:sym typeface="Fira Sans Extra Condensed"/>
                </a:rPr>
                <a:t>M</a:t>
              </a:r>
              <a:r>
                <a:rPr lang="en" sz="1800" b="1">
                  <a:latin typeface="Fira Sans Extra Condensed"/>
                  <a:ea typeface="Fira Sans Extra Condensed"/>
                  <a:cs typeface="Fira Sans Extra Condensed"/>
                  <a:sym typeface="Fira Sans Extra Condensed"/>
                </a:rPr>
                <a:t>ODULE SIM800L</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570" name="Google Shape;570;p20"/>
          <p:cNvGrpSpPr/>
          <p:nvPr/>
        </p:nvGrpSpPr>
        <p:grpSpPr>
          <a:xfrm>
            <a:off x="6537970" y="763891"/>
            <a:ext cx="1734600" cy="941768"/>
            <a:chOff x="6952935" y="1001783"/>
            <a:chExt cx="1734600" cy="941768"/>
          </a:xfrm>
        </p:grpSpPr>
        <p:sp>
          <p:nvSpPr>
            <p:cNvPr id="571" name="Google Shape;571;p20"/>
            <p:cNvSpPr/>
            <p:nvPr/>
          </p:nvSpPr>
          <p:spPr>
            <a:xfrm>
              <a:off x="7514630" y="1001783"/>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572" name="Google Shape;572;p20"/>
            <p:cNvSpPr txBox="1"/>
            <p:nvPr/>
          </p:nvSpPr>
          <p:spPr>
            <a:xfrm>
              <a:off x="6952935" y="1611751"/>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MOTOR XILANH</a:t>
              </a:r>
              <a:endParaRPr sz="1800" b="1" dirty="0">
                <a:solidFill>
                  <a:srgbClr val="000000"/>
                </a:solidFill>
                <a:latin typeface="Fira Sans Extra Condensed"/>
                <a:ea typeface="Fira Sans Extra Condensed"/>
                <a:cs typeface="Fira Sans Extra Condensed"/>
                <a:sym typeface="Fira Sans Extra Condensed"/>
              </a:endParaRPr>
            </a:p>
          </p:txBody>
        </p:sp>
      </p:grpSp>
      <p:grpSp>
        <p:nvGrpSpPr>
          <p:cNvPr id="574" name="Google Shape;574;p20"/>
          <p:cNvGrpSpPr/>
          <p:nvPr/>
        </p:nvGrpSpPr>
        <p:grpSpPr>
          <a:xfrm>
            <a:off x="513911" y="763891"/>
            <a:ext cx="2060927" cy="993802"/>
            <a:chOff x="339091" y="1001783"/>
            <a:chExt cx="1976094" cy="951379"/>
          </a:xfrm>
        </p:grpSpPr>
        <p:sp>
          <p:nvSpPr>
            <p:cNvPr id="575" name="Google Shape;575;p20"/>
            <p:cNvSpPr/>
            <p:nvPr/>
          </p:nvSpPr>
          <p:spPr>
            <a:xfrm>
              <a:off x="1021803" y="1001783"/>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576" name="Google Shape;576;p20"/>
            <p:cNvSpPr txBox="1"/>
            <p:nvPr/>
          </p:nvSpPr>
          <p:spPr>
            <a:xfrm>
              <a:off x="339091" y="1621362"/>
              <a:ext cx="197609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NGUỒN TỔ ONG 12V</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578" name="Google Shape;578;p20"/>
          <p:cNvGrpSpPr/>
          <p:nvPr/>
        </p:nvGrpSpPr>
        <p:grpSpPr>
          <a:xfrm>
            <a:off x="442938" y="3295439"/>
            <a:ext cx="1734600" cy="936300"/>
            <a:chOff x="442938" y="3042675"/>
            <a:chExt cx="1734600" cy="936300"/>
          </a:xfrm>
        </p:grpSpPr>
        <p:sp>
          <p:nvSpPr>
            <p:cNvPr id="579" name="Google Shape;579;p20"/>
            <p:cNvSpPr/>
            <p:nvPr/>
          </p:nvSpPr>
          <p:spPr>
            <a:xfrm>
              <a:off x="1021803" y="3042675"/>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580" name="Google Shape;580;p20"/>
            <p:cNvSpPr txBox="1"/>
            <p:nvPr/>
          </p:nvSpPr>
          <p:spPr>
            <a:xfrm>
              <a:off x="442938" y="3647175"/>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CÒI BÁO ĐỘNG</a:t>
              </a:r>
              <a:endParaRPr sz="1800" b="1">
                <a:solidFill>
                  <a:srgbClr val="000000"/>
                </a:solidFill>
                <a:latin typeface="Fira Sans Extra Condensed"/>
                <a:ea typeface="Fira Sans Extra Condensed"/>
                <a:cs typeface="Fira Sans Extra Condensed"/>
                <a:sym typeface="Fira Sans Extra Condensed"/>
              </a:endParaRPr>
            </a:p>
          </p:txBody>
        </p:sp>
      </p:grpSp>
      <p:cxnSp>
        <p:nvCxnSpPr>
          <p:cNvPr id="582" name="Google Shape;582;p20"/>
          <p:cNvCxnSpPr>
            <a:cxnSpLocks/>
            <a:stCxn id="560" idx="0"/>
            <a:endCxn id="575" idx="6"/>
          </p:cNvCxnSpPr>
          <p:nvPr/>
        </p:nvCxnSpPr>
        <p:spPr>
          <a:xfrm rot="16200000" flipV="1">
            <a:off x="2945654" y="-9651"/>
            <a:ext cx="100503" cy="2279044"/>
          </a:xfrm>
          <a:prstGeom prst="bentConnector2">
            <a:avLst/>
          </a:prstGeom>
          <a:noFill/>
          <a:ln w="38100" cap="flat" cmpd="sng">
            <a:solidFill>
              <a:schemeClr val="dk2"/>
            </a:solidFill>
            <a:prstDash val="solid"/>
            <a:round/>
            <a:headEnd type="oval" w="med" len="med"/>
            <a:tailEnd type="none" w="med" len="med"/>
          </a:ln>
        </p:spPr>
      </p:cxnSp>
      <p:cxnSp>
        <p:nvCxnSpPr>
          <p:cNvPr id="583" name="Google Shape;583;p20"/>
          <p:cNvCxnSpPr>
            <a:stCxn id="579" idx="6"/>
            <a:endCxn id="530" idx="2"/>
          </p:cNvCxnSpPr>
          <p:nvPr/>
        </p:nvCxnSpPr>
        <p:spPr>
          <a:xfrm flipV="1">
            <a:off x="1626303" y="3158910"/>
            <a:ext cx="1162237" cy="438779"/>
          </a:xfrm>
          <a:prstGeom prst="bentConnector3">
            <a:avLst>
              <a:gd name="adj1" fmla="val 50000"/>
            </a:avLst>
          </a:prstGeom>
          <a:noFill/>
          <a:ln w="38100" cap="flat" cmpd="sng">
            <a:solidFill>
              <a:schemeClr val="dk2"/>
            </a:solidFill>
            <a:prstDash val="solid"/>
            <a:round/>
            <a:headEnd type="none" w="med" len="med"/>
            <a:tailEnd type="oval" w="med" len="med"/>
          </a:ln>
        </p:spPr>
      </p:cxnSp>
      <p:cxnSp>
        <p:nvCxnSpPr>
          <p:cNvPr id="584" name="Google Shape;584;p20"/>
          <p:cNvCxnSpPr>
            <a:cxnSpLocks/>
            <a:stCxn id="571" idx="2"/>
            <a:endCxn id="531" idx="0"/>
          </p:cNvCxnSpPr>
          <p:nvPr/>
        </p:nvCxnSpPr>
        <p:spPr>
          <a:xfrm rot="10800000" flipV="1">
            <a:off x="6070903" y="1066141"/>
            <a:ext cx="1028763" cy="847494"/>
          </a:xfrm>
          <a:prstGeom prst="bentConnector2">
            <a:avLst/>
          </a:prstGeom>
          <a:noFill/>
          <a:ln w="38100" cap="flat" cmpd="sng">
            <a:solidFill>
              <a:schemeClr val="dk2"/>
            </a:solidFill>
            <a:prstDash val="solid"/>
            <a:round/>
            <a:headEnd type="none" w="med" len="med"/>
            <a:tailEnd type="oval" w="med" len="med"/>
          </a:ln>
        </p:spPr>
      </p:cxnSp>
      <p:cxnSp>
        <p:nvCxnSpPr>
          <p:cNvPr id="585" name="Google Shape;585;p20"/>
          <p:cNvCxnSpPr>
            <a:stCxn id="567" idx="2"/>
            <a:endCxn id="561" idx="6"/>
          </p:cNvCxnSpPr>
          <p:nvPr/>
        </p:nvCxnSpPr>
        <p:spPr>
          <a:xfrm rot="10800000" flipV="1">
            <a:off x="4964110" y="3270585"/>
            <a:ext cx="1838734" cy="574290"/>
          </a:xfrm>
          <a:prstGeom prst="bentConnector3">
            <a:avLst>
              <a:gd name="adj1" fmla="val 50000"/>
            </a:avLst>
          </a:prstGeom>
          <a:noFill/>
          <a:ln w="38100" cap="flat" cmpd="sng">
            <a:solidFill>
              <a:schemeClr val="dk2"/>
            </a:solidFill>
            <a:prstDash val="solid"/>
            <a:round/>
            <a:headEnd type="none" w="med" len="med"/>
            <a:tailEnd type="none" w="med" len="med"/>
          </a:ln>
        </p:spPr>
      </p:cxnSp>
      <p:sp>
        <p:nvSpPr>
          <p:cNvPr id="2" name="Rectangle 1">
            <a:extLst>
              <a:ext uri="{FF2B5EF4-FFF2-40B4-BE49-F238E27FC236}">
                <a16:creationId xmlns:a16="http://schemas.microsoft.com/office/drawing/2014/main" id="{07563668-1D25-AF08-6B11-E3B66644FC49}"/>
              </a:ext>
            </a:extLst>
          </p:cNvPr>
          <p:cNvSpPr/>
          <p:nvPr/>
        </p:nvSpPr>
        <p:spPr>
          <a:xfrm>
            <a:off x="3809072" y="1988903"/>
            <a:ext cx="1524728" cy="1442033"/>
          </a:xfrm>
          <a:prstGeom prst="rect">
            <a:avLst/>
          </a:prstGeom>
          <a:solidFill>
            <a:srgbClr val="E4EE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2024B3EC-42C3-36B9-7555-921FE89E43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93" t="15458" r="7671" b="17939"/>
          <a:stretch/>
        </p:blipFill>
        <p:spPr bwMode="auto">
          <a:xfrm>
            <a:off x="3745579" y="1928063"/>
            <a:ext cx="1662361" cy="1289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C77D78-9A06-C2CE-D1A4-66EB62C21FC0}"/>
              </a:ext>
            </a:extLst>
          </p:cNvPr>
          <p:cNvPicPr>
            <a:picLocks noChangeAspect="1"/>
          </p:cNvPicPr>
          <p:nvPr/>
        </p:nvPicPr>
        <p:blipFill rotWithShape="1">
          <a:blip r:embed="rId7">
            <a:extLst>
              <a:ext uri="{28A0092B-C50C-407E-A947-70E740481C1C}">
                <a14:useLocalDpi xmlns:a14="http://schemas.microsoft.com/office/drawing/2010/main" val="0"/>
              </a:ext>
            </a:extLst>
          </a:blip>
          <a:srcRect t="19273" b="21208"/>
          <a:stretch/>
        </p:blipFill>
        <p:spPr bwMode="auto">
          <a:xfrm>
            <a:off x="569856" y="1847246"/>
            <a:ext cx="1975104" cy="1175352"/>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6858548-34C6-84C5-74C7-63A683BD67E0}"/>
              </a:ext>
            </a:extLst>
          </p:cNvPr>
          <p:cNvSpPr txBox="1"/>
          <p:nvPr/>
        </p:nvSpPr>
        <p:spPr>
          <a:xfrm>
            <a:off x="8586439" y="4687021"/>
            <a:ext cx="557561" cy="461665"/>
          </a:xfrm>
          <a:prstGeom prst="rect">
            <a:avLst/>
          </a:prstGeom>
          <a:noFill/>
        </p:spPr>
        <p:txBody>
          <a:bodyPr wrap="square" rtlCol="0">
            <a:spAutoFit/>
          </a:bodyPr>
          <a:lstStyle/>
          <a:p>
            <a:pPr algn="r"/>
            <a:r>
              <a:rPr lang="en-US" sz="2400" b="1">
                <a:latin typeface="Fira Sans Extra Condensed SemiBold" panose="020B0604020202020204" charset="0"/>
              </a:rPr>
              <a:t>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500"/>
                                        <p:tgtEl>
                                          <p:spTgt spid="574"/>
                                        </p:tgtEl>
                                      </p:cBhvr>
                                    </p:animEffect>
                                  </p:childTnLst>
                                </p:cTn>
                              </p:par>
                              <p:par>
                                <p:cTn id="8" presetID="14"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82"/>
                                        </p:tgtEl>
                                        <p:attrNameLst>
                                          <p:attrName>style.visibility</p:attrName>
                                        </p:attrNameLst>
                                      </p:cBhvr>
                                      <p:to>
                                        <p:strVal val="visible"/>
                                      </p:to>
                                    </p:set>
                                    <p:animEffect transition="in" filter="wipe(left)">
                                      <p:cBhvr>
                                        <p:cTn id="14" dur="500"/>
                                        <p:tgtEl>
                                          <p:spTgt spid="58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70"/>
                                        </p:tgtEl>
                                        <p:attrNameLst>
                                          <p:attrName>style.visibility</p:attrName>
                                        </p:attrNameLst>
                                      </p:cBhvr>
                                      <p:to>
                                        <p:strVal val="visible"/>
                                      </p:to>
                                    </p:set>
                                    <p:animEffect transition="in" filter="fade">
                                      <p:cBhvr>
                                        <p:cTn id="19" dur="500"/>
                                        <p:tgtEl>
                                          <p:spTgt spid="570"/>
                                        </p:tgtEl>
                                      </p:cBhvr>
                                    </p:animEffect>
                                  </p:childTnLst>
                                </p:cTn>
                              </p:par>
                              <p:par>
                                <p:cTn id="20" presetID="14"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584"/>
                                        </p:tgtEl>
                                        <p:attrNameLst>
                                          <p:attrName>style.visibility</p:attrName>
                                        </p:attrNameLst>
                                      </p:cBhvr>
                                      <p:to>
                                        <p:strVal val="visible"/>
                                      </p:to>
                                    </p:set>
                                    <p:animEffect transition="in" filter="wipe(right)">
                                      <p:cBhvr>
                                        <p:cTn id="26" dur="500"/>
                                        <p:tgtEl>
                                          <p:spTgt spid="58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78"/>
                                        </p:tgtEl>
                                        <p:attrNameLst>
                                          <p:attrName>style.visibility</p:attrName>
                                        </p:attrNameLst>
                                      </p:cBhvr>
                                      <p:to>
                                        <p:strVal val="visible"/>
                                      </p:to>
                                    </p:set>
                                    <p:animEffect transition="in" filter="fade">
                                      <p:cBhvr>
                                        <p:cTn id="31" dur="500"/>
                                        <p:tgtEl>
                                          <p:spTgt spid="578"/>
                                        </p:tgtEl>
                                      </p:cBhvr>
                                    </p:animEffect>
                                  </p:childTnLst>
                                </p:cTn>
                              </p:par>
                              <p:par>
                                <p:cTn id="32" presetID="14" presetClass="entr" presetSubtype="1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randombar(horizontal)">
                                      <p:cBhvr>
                                        <p:cTn id="34" dur="500"/>
                                        <p:tgtEl>
                                          <p:spTgt spid="10"/>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583"/>
                                        </p:tgtEl>
                                        <p:attrNameLst>
                                          <p:attrName>style.visibility</p:attrName>
                                        </p:attrNameLst>
                                      </p:cBhvr>
                                      <p:to>
                                        <p:strVal val="visible"/>
                                      </p:to>
                                    </p:set>
                                    <p:animEffect transition="in" filter="wipe(left)">
                                      <p:cBhvr>
                                        <p:cTn id="38" dur="500"/>
                                        <p:tgtEl>
                                          <p:spTgt spid="58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66"/>
                                        </p:tgtEl>
                                        <p:attrNameLst>
                                          <p:attrName>style.visibility</p:attrName>
                                        </p:attrNameLst>
                                      </p:cBhvr>
                                      <p:to>
                                        <p:strVal val="visible"/>
                                      </p:to>
                                    </p:set>
                                    <p:animEffect transition="in" filter="fade">
                                      <p:cBhvr>
                                        <p:cTn id="43" dur="500"/>
                                        <p:tgtEl>
                                          <p:spTgt spid="566"/>
                                        </p:tgtEl>
                                      </p:cBhvr>
                                    </p:animEffect>
                                  </p:childTnLst>
                                </p:cTn>
                              </p:par>
                              <p:par>
                                <p:cTn id="44" presetID="14" presetClass="entr" presetSubtype="1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500"/>
                                        <p:tgtEl>
                                          <p:spTgt spid="11"/>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585"/>
                                        </p:tgtEl>
                                        <p:attrNameLst>
                                          <p:attrName>style.visibility</p:attrName>
                                        </p:attrNameLst>
                                      </p:cBhvr>
                                      <p:to>
                                        <p:strVal val="visible"/>
                                      </p:to>
                                    </p:set>
                                    <p:animEffect transition="in" filter="wipe(right)">
                                      <p:cBhvr>
                                        <p:cTn id="50" dur="500"/>
                                        <p:tgtEl>
                                          <p:spTgt spid="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TotalTime>
  <Words>2497</Words>
  <Application>Microsoft Office PowerPoint</Application>
  <PresentationFormat>On-screen Show (16:9)</PresentationFormat>
  <Paragraphs>342</Paragraphs>
  <Slides>29</Slides>
  <Notes>29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Calibri</vt:lpstr>
      <vt:lpstr>Proxima Nova</vt:lpstr>
      <vt:lpstr>Montserrat Black</vt:lpstr>
      <vt:lpstr>Fira Sans Extra Condensed SemiBold</vt:lpstr>
      <vt:lpstr>Roboto</vt:lpstr>
      <vt:lpstr>Fira Sans Extra Condensed</vt:lpstr>
      <vt:lpstr>Montserrat Medium</vt:lpstr>
      <vt:lpstr>Arial</vt:lpstr>
      <vt:lpstr>Consolas</vt:lpstr>
      <vt:lpstr>Oswald</vt:lpstr>
      <vt:lpstr>Proxima Nova Semibold</vt:lpstr>
      <vt:lpstr>Machine Learning Infographics by Slidesgo</vt:lpstr>
      <vt:lpstr>Slidesgo Final Pages</vt:lpstr>
      <vt:lpstr>THIẾT KẾ HỆ THỐNG NHÚNG</vt:lpstr>
      <vt:lpstr>THIẾT KẾ HỆ THỐNG NHÚNG</vt:lpstr>
      <vt:lpstr>CƠ SỞ LÝ THUYẾT</vt:lpstr>
      <vt:lpstr>CƠ SỞ LÝ THUYẾT</vt:lpstr>
      <vt:lpstr>CƠ SỞ LÝ THUYẾT</vt:lpstr>
      <vt:lpstr>CƠ SỞ LÝ THUYẾT</vt:lpstr>
      <vt:lpstr>CƠ SỞ LÝ THUYẾT</vt:lpstr>
      <vt:lpstr>CƠ SỞ LÝ THUYẾT</vt:lpstr>
      <vt:lpstr>CƠ SỞ LÝ THUYẾT</vt:lpstr>
      <vt:lpstr>THỰC HIỆN PHẦN CỨNG</vt:lpstr>
      <vt:lpstr>PowerPoint Presentation</vt:lpstr>
      <vt:lpstr>Lập trình với ESP32</vt:lpstr>
      <vt:lpstr>PowerPoint Presentation</vt:lpstr>
      <vt:lpstr>PowerPoint Presentation</vt:lpstr>
      <vt:lpstr>PowerPoint Presentation</vt:lpstr>
      <vt:lpstr>PowerPoint Presentation</vt:lpstr>
      <vt:lpstr>PowerPoint Presentation</vt:lpstr>
      <vt:lpstr>PowerPoint Presentation</vt:lpstr>
      <vt:lpstr>Lập trình với ESP32</vt:lpstr>
      <vt:lpstr>PowerPoint Presentation</vt:lpstr>
      <vt:lpstr>Lập trình với ESP32</vt:lpstr>
      <vt:lpstr>PowerPoint Presentation</vt:lpstr>
      <vt:lpstr>PowerPoint Presentation</vt:lpstr>
      <vt:lpstr>Lập trình với ESP32</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HỆ THỐNG NHÚNG</dc:title>
  <cp:lastModifiedBy>DELL</cp:lastModifiedBy>
  <cp:revision>193</cp:revision>
  <dcterms:modified xsi:type="dcterms:W3CDTF">2023-12-04T02:14:09Z</dcterms:modified>
</cp:coreProperties>
</file>